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6"/>
  </p:notesMasterIdLst>
  <p:sldIdLst>
    <p:sldId id="256" r:id="rId13"/>
    <p:sldId id="257" r:id="rId14"/>
    <p:sldId id="258" r:id="rId15"/>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4719182" cy="4719182"/>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29.xml"/><Relationship Id="rId41" Type="http://schemas.openxmlformats.org/officeDocument/2006/relationships/slide" Target="slides/slide28.xml"/><Relationship Id="rId40" Type="http://schemas.openxmlformats.org/officeDocument/2006/relationships/slide" Target="slides/slide27.xml"/><Relationship Id="rId4" Type="http://schemas.openxmlformats.org/officeDocument/2006/relationships/slideMaster" Target="slideMasters/slideMaster3.xml"/><Relationship Id="rId39" Type="http://schemas.openxmlformats.org/officeDocument/2006/relationships/slide" Target="slides/slide26.xml"/><Relationship Id="rId38" Type="http://schemas.openxmlformats.org/officeDocument/2006/relationships/slide" Target="slides/slide25.xml"/><Relationship Id="rId37" Type="http://schemas.openxmlformats.org/officeDocument/2006/relationships/slide" Target="slides/slide24.xml"/><Relationship Id="rId36" Type="http://schemas.openxmlformats.org/officeDocument/2006/relationships/slide" Target="slides/slide23.xml"/><Relationship Id="rId35" Type="http://schemas.openxmlformats.org/officeDocument/2006/relationships/slide" Target="slides/slide22.xml"/><Relationship Id="rId34" Type="http://schemas.openxmlformats.org/officeDocument/2006/relationships/slide" Target="slides/slide21.xml"/><Relationship Id="rId33" Type="http://schemas.openxmlformats.org/officeDocument/2006/relationships/slide" Target="slides/slide20.xml"/><Relationship Id="rId32" Type="http://schemas.openxmlformats.org/officeDocument/2006/relationships/slide" Target="slides/slide19.xml"/><Relationship Id="rId31" Type="http://schemas.openxmlformats.org/officeDocument/2006/relationships/slide" Target="slides/slide18.xml"/><Relationship Id="rId30" Type="http://schemas.openxmlformats.org/officeDocument/2006/relationships/slide" Target="slides/slide17.xml"/><Relationship Id="rId3" Type="http://schemas.openxmlformats.org/officeDocument/2006/relationships/slideMaster" Target="slideMasters/slideMaster2.xml"/><Relationship Id="rId29" Type="http://schemas.openxmlformats.org/officeDocument/2006/relationships/slide" Target="slides/slide16.xml"/><Relationship Id="rId28" Type="http://schemas.openxmlformats.org/officeDocument/2006/relationships/slide" Target="slides/slide15.xml"/><Relationship Id="rId27" Type="http://schemas.openxmlformats.org/officeDocument/2006/relationships/slide" Target="slides/slide14.xml"/><Relationship Id="rId26" Type="http://schemas.openxmlformats.org/officeDocument/2006/relationships/slide" Target="slides/slide13.xml"/><Relationship Id="rId25" Type="http://schemas.openxmlformats.org/officeDocument/2006/relationships/slide" Target="slides/slide12.xml"/><Relationship Id="rId24" Type="http://schemas.openxmlformats.org/officeDocument/2006/relationships/slide" Target="slides/slide11.xml"/><Relationship Id="rId23" Type="http://schemas.openxmlformats.org/officeDocument/2006/relationships/slide" Target="slides/slide10.xml"/><Relationship Id="rId22" Type="http://schemas.openxmlformats.org/officeDocument/2006/relationships/slide" Target="slides/slide9.xml"/><Relationship Id="rId21" Type="http://schemas.openxmlformats.org/officeDocument/2006/relationships/slide" Target="slides/slide8.xml"/><Relationship Id="rId20" Type="http://schemas.openxmlformats.org/officeDocument/2006/relationships/slide" Target="slides/slide7.xml"/><Relationship Id="rId2" Type="http://schemas.openxmlformats.org/officeDocument/2006/relationships/theme" Target="theme/theme1.xml"/><Relationship Id="rId19" Type="http://schemas.openxmlformats.org/officeDocument/2006/relationships/slide" Target="slides/slide6.xml"/><Relationship Id="rId18" Type="http://schemas.openxmlformats.org/officeDocument/2006/relationships/slide" Target="slides/slide5.xml"/><Relationship Id="rId17" Type="http://schemas.openxmlformats.org/officeDocument/2006/relationships/slide" Target="slides/slide4.xml"/><Relationship Id="rId16"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slide" Target="slides/slide1.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Overflow="ellipsis" anchor="ctr" anchorCtr="1"/>
          <a:lstStyle/>
          <a:p>
            <a:pPr algn="ctr">
              <a:defRPr sz="1860" b="0" strike="noStrike" spc="-1">
                <a:solidFill>
                  <a:srgbClr val="3C3C3C"/>
                </a:solidFill>
                <a:latin typeface="微软雅黑"/>
                <a:ea typeface="微软雅黑"/>
              </a:defRPr>
            </a:pPr>
            <a:r>
              <a:rPr sz="1860" b="0" strike="noStrike" spc="-1">
                <a:solidFill>
                  <a:srgbClr val="3C3C3C"/>
                </a:solidFill>
                <a:latin typeface="微软雅黑"/>
                <a:ea typeface="微软雅黑"/>
              </a:rPr>
              <a:t>Chart Title</a:t>
            </a:r>
          </a:p>
        </c:rich>
      </c:tx>
      <c:layout/>
      <c:overlay val="0"/>
      <c:spPr>
        <a:noFill/>
        <a:ln>
          <a:noFill/>
        </a:ln>
        <a:effectLst/>
      </c:spPr>
    </c:title>
    <c:autoTitleDeleted val="0"/>
    <c:plotArea>
      <c:layout/>
      <c:barChart>
        <c:barDir val="col"/>
        <c:grouping val="clustered"/>
        <c:varyColors val="0"/>
        <c:ser>
          <c:idx val="0"/>
          <c:order val="0"/>
          <c:tx>
            <c:strRef>
              <c:f>label 0</c:f>
              <c:strCache>
                <c:ptCount val="1"/>
                <c:pt idx="0">
                  <c:v>系列 1</c:v>
                </c:pt>
              </c:strCache>
            </c:strRef>
          </c:tx>
          <c:spPr>
            <a:solidFill>
              <a:srgbClr val="ED1C24"/>
            </a:solidFill>
            <a:ln>
              <a:noFill/>
            </a:ln>
            <a:effectLst/>
          </c:spPr>
          <c:invertIfNegative val="0"/>
          <c:dLbls>
            <c:numFmt formatCode="General" sourceLinked="1"/>
            <c:txPr>
              <a:bodyPr rot="0" spcFirstLastPara="0" vertOverflow="ellipsis" horzOverflow="overflow" vert="horz" wrap="square" anchor="ctr" anchorCtr="1"/>
              <a:lstStyle/>
              <a:p>
                <a:pPr>
                  <a:defRPr sz="1000" b="0">
                    <a:solidFill>
                      <a:schemeClr val="tx1"/>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categories</c:f>
              <c:strCache>
                <c:ptCount val="4"/>
                <c:pt idx="0">
                  <c:v>类别 1</c:v>
                </c:pt>
                <c:pt idx="1">
                  <c:v>类别 2</c:v>
                </c:pt>
                <c:pt idx="2">
                  <c:v>类别 3</c:v>
                </c:pt>
                <c:pt idx="3">
                  <c:v>类别 4</c:v>
                </c:pt>
              </c:strCache>
            </c:strRef>
          </c:cat>
          <c:val>
            <c:numRef>
              <c:f>0</c:f>
              <c:numCache>
                <c:formatCode>General</c:formatCode>
                <c:ptCount val="4"/>
                <c:pt idx="0" c:formatCode="General">
                  <c:v>4.3</c:v>
                </c:pt>
                <c:pt idx="1" c:formatCode="General">
                  <c:v>2.5</c:v>
                </c:pt>
                <c:pt idx="2" c:formatCode="General">
                  <c:v>3.5</c:v>
                </c:pt>
                <c:pt idx="3" c:formatCode="General">
                  <c:v>4.5</c:v>
                </c:pt>
              </c:numCache>
            </c:numRef>
          </c:val>
        </c:ser>
        <c:ser>
          <c:idx val="1"/>
          <c:order val="1"/>
          <c:tx>
            <c:strRef>
              <c:f>label 1</c:f>
              <c:strCache>
                <c:ptCount val="1"/>
                <c:pt idx="0">
                  <c:v>系列 2</c:v>
                </c:pt>
              </c:strCache>
            </c:strRef>
          </c:tx>
          <c:spPr>
            <a:solidFill>
              <a:srgbClr val="3C3C3C"/>
            </a:solidFill>
            <a:ln>
              <a:noFill/>
            </a:ln>
            <a:effectLst/>
          </c:spPr>
          <c:invertIfNegative val="0"/>
          <c:dLbls>
            <c:numFmt formatCode="General" sourceLinked="1"/>
            <c:txPr>
              <a:bodyPr rot="0" spcFirstLastPara="0" vertOverflow="ellipsis" horzOverflow="overflow" vert="horz" wrap="square" anchor="ctr" anchorCtr="1"/>
              <a:lstStyle/>
              <a:p>
                <a:pPr>
                  <a:defRPr sz="1000" b="0">
                    <a:solidFill>
                      <a:schemeClr val="tx1"/>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categories</c:f>
              <c:strCache>
                <c:ptCount val="4"/>
                <c:pt idx="0">
                  <c:v>类别 1</c:v>
                </c:pt>
                <c:pt idx="1">
                  <c:v>类别 2</c:v>
                </c:pt>
                <c:pt idx="2">
                  <c:v>类别 3</c:v>
                </c:pt>
                <c:pt idx="3">
                  <c:v>类别 4</c:v>
                </c:pt>
              </c:strCache>
            </c:strRef>
          </c:cat>
          <c:val>
            <c:numRef>
              <c:f>1</c:f>
              <c:numCache>
                <c:formatCode>General</c:formatCode>
                <c:ptCount val="4"/>
                <c:pt idx="0" c:formatCode="General">
                  <c:v>2.4</c:v>
                </c:pt>
                <c:pt idx="1" c:formatCode="General">
                  <c:v>4.4</c:v>
                </c:pt>
                <c:pt idx="2" c:formatCode="General">
                  <c:v>1.8</c:v>
                </c:pt>
                <c:pt idx="3" c:formatCode="General">
                  <c:v>2.8</c:v>
                </c:pt>
              </c:numCache>
            </c:numRef>
          </c:val>
        </c:ser>
        <c:ser>
          <c:idx val="2"/>
          <c:order val="2"/>
          <c:tx>
            <c:strRef>
              <c:f>label 2</c:f>
              <c:strCache>
                <c:ptCount val="1"/>
                <c:pt idx="0">
                  <c:v>系列 3</c:v>
                </c:pt>
              </c:strCache>
            </c:strRef>
          </c:tx>
          <c:spPr>
            <a:solidFill>
              <a:srgbClr val="8C8C8C"/>
            </a:solidFill>
            <a:ln>
              <a:noFill/>
            </a:ln>
            <a:effectLst/>
          </c:spPr>
          <c:invertIfNegative val="0"/>
          <c:dLbls>
            <c:numFmt formatCode="General" sourceLinked="1"/>
            <c:txPr>
              <a:bodyPr rot="0" spcFirstLastPara="0" vertOverflow="ellipsis" horzOverflow="overflow" vert="horz" wrap="square" anchor="ctr" anchorCtr="1"/>
              <a:lstStyle/>
              <a:p>
                <a:pPr>
                  <a:defRPr sz="1000" b="0">
                    <a:solidFill>
                      <a:schemeClr val="tx1"/>
                    </a:solidFill>
                    <a:latin typeface="+mn-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spPr>
                    <a:noFill/>
                    <a:ln w="9525" cap="flat" cmpd="sng" algn="ctr">
                      <a:solidFill>
                        <a:schemeClr val="tx1"/>
                      </a:solidFill>
                      <a:prstDash val="solid"/>
                    </a:ln>
                    <a:effectLst/>
                  </c:spPr>
                </c15:leaderLines>
              </c:ext>
            </c:extLst>
          </c:dLbls>
          <c:cat>
            <c:strRef>
              <c:f>categories</c:f>
              <c:strCache>
                <c:ptCount val="4"/>
                <c:pt idx="0">
                  <c:v>类别 1</c:v>
                </c:pt>
                <c:pt idx="1">
                  <c:v>类别 2</c:v>
                </c:pt>
                <c:pt idx="2">
                  <c:v>类别 3</c:v>
                </c:pt>
                <c:pt idx="3">
                  <c:v>类别 4</c:v>
                </c:pt>
              </c:strCache>
            </c:strRef>
          </c:cat>
          <c:val>
            <c:numRef>
              <c:f>2</c:f>
              <c:numCache>
                <c:formatCode>General</c:formatCode>
                <c:ptCount val="4"/>
                <c:pt idx="0" c:formatCode="General">
                  <c:v>2</c:v>
                </c:pt>
                <c:pt idx="1" c:formatCode="General">
                  <c:v>2</c:v>
                </c:pt>
                <c:pt idx="2" c:formatCode="General">
                  <c:v>3</c:v>
                </c:pt>
                <c:pt idx="3" c:formatCode="General">
                  <c:v>5</c:v>
                </c:pt>
              </c:numCache>
            </c:numRef>
          </c:val>
        </c:ser>
        <c:dLbls>
          <c:dLblPos val="outEnd"/>
          <c:showLegendKey val="0"/>
          <c:showVal val="0"/>
          <c:showCatName val="0"/>
          <c:showSerName val="0"/>
          <c:showPercent val="0"/>
          <c:showBubbleSize val="0"/>
        </c:dLbls>
        <c:gapWidth val="219"/>
        <c:overlap val="-27"/>
        <c:axId val="59052287"/>
        <c:axId val="89522094"/>
      </c:barChart>
      <c:catAx>
        <c:axId val="59052287"/>
        <c:scaling>
          <c:orientation val="minMax"/>
        </c:scaling>
        <c:delete val="0"/>
        <c:axPos val="b"/>
        <c:numFmt formatCode="mm/dd/yyyy" sourceLinked="1"/>
        <c:majorTickMark val="none"/>
        <c:minorTickMark val="none"/>
        <c:tickLblPos val="nextTo"/>
        <c:spPr>
          <a:noFill/>
          <a:ln w="9360">
            <a:solidFill>
              <a:srgbClr val="D9D9D9"/>
            </a:solidFill>
            <a:round/>
          </a:ln>
          <a:effectLst/>
        </c:spPr>
        <c:txPr>
          <a:bodyPr rot="-60000000" spcFirstLastPara="0" vertOverflow="ellipsis" horzOverflow="overflow" vert="horz" wrap="square" anchor="ctr" anchorCtr="1"/>
          <a:lstStyle/>
          <a:p>
            <a:pPr>
              <a:defRPr sz="1195" b="0" strike="noStrike" spc="-1">
                <a:solidFill>
                  <a:srgbClr val="3C3C3C"/>
                </a:solidFill>
                <a:latin typeface="微软雅黑"/>
                <a:ea typeface="微软雅黑"/>
              </a:defRPr>
            </a:pPr>
          </a:p>
        </c:txPr>
        <c:crossAx val="89522094"/>
        <c:crosses val="autoZero"/>
        <c:auto val="1"/>
        <c:lblAlgn val="ctr"/>
        <c:lblOffset val="100"/>
        <c:tickMarkSkip val="1"/>
        <c:noMultiLvlLbl val="0"/>
      </c:catAx>
      <c:valAx>
        <c:axId val="89522094"/>
        <c:scaling>
          <c:orientation val="minMax"/>
        </c:scaling>
        <c:delete val="0"/>
        <c:axPos val="l"/>
        <c:majorGridlines>
          <c:spPr>
            <a:noFill/>
            <a:ln w="9360">
              <a:solidFill>
                <a:srgbClr val="3C3C3C"/>
              </a:solidFill>
              <a:round/>
            </a:ln>
            <a:effectLst/>
          </c:spPr>
        </c:majorGridlines>
        <c:numFmt formatCode="General" sourceLinked="0"/>
        <c:majorTickMark val="none"/>
        <c:minorTickMark val="none"/>
        <c:tickLblPos val="nextTo"/>
        <c:spPr>
          <a:noFill/>
          <a:ln w="6480">
            <a:noFill/>
          </a:ln>
          <a:effectLst/>
        </c:spPr>
        <c:txPr>
          <a:bodyPr rot="-60000000" spcFirstLastPara="0" vertOverflow="ellipsis" horzOverflow="overflow" vert="horz" wrap="square" anchor="ctr" anchorCtr="1"/>
          <a:lstStyle/>
          <a:p>
            <a:pPr>
              <a:defRPr sz="1195" b="0" strike="noStrike" spc="-1">
                <a:solidFill>
                  <a:srgbClr val="3C3C3C"/>
                </a:solidFill>
                <a:latin typeface="微软雅黑"/>
                <a:ea typeface="微软雅黑"/>
              </a:defRPr>
            </a:pPr>
          </a:p>
        </c:txPr>
        <c:crossAx val="59052287"/>
        <c:crosses val="autoZero"/>
        <c:crossBetween val="between"/>
      </c:valAx>
      <c:spPr>
        <a:noFill/>
        <a:ln>
          <a:noFill/>
        </a:ln>
        <a:effectLst/>
      </c:spPr>
    </c:plotArea>
    <c:legend>
      <c:legendPos val="b"/>
      <c:layout/>
      <c:overlay val="0"/>
      <c:spPr>
        <a:noFill/>
        <a:ln>
          <a:noFill/>
        </a:ln>
        <a:effectLst/>
      </c:spPr>
      <c:txPr>
        <a:bodyPr rot="0" spcFirstLastPara="0" vertOverflow="ellipsis" horzOverflow="overflow" vert="horz" wrap="square" anchor="ctr" anchorCtr="1"/>
        <a:lstStyle/>
        <a:p>
          <a:pPr>
            <a:defRPr sz="1195" b="0" strike="noStrike" spc="-1">
              <a:solidFill>
                <a:srgbClr val="3C3C3C"/>
              </a:solidFill>
              <a:latin typeface="微软雅黑"/>
              <a:ea typeface="微软雅黑"/>
            </a:defRPr>
          </a:pPr>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effectLst/>
      </p:bgPr>
    </p:bg>
    <p:spTree>
      <p:nvGrpSpPr>
        <p:cNvPr id="1" name=""/>
        <p:cNvGrpSpPr/>
        <p:nvPr/>
      </p:nvGrpSpPr>
      <p:grpSpPr>
        <a:xfrm>
          <a:off x="0" y="0"/>
          <a:ext cx="0" cy="0"/>
          <a:chOff x="0" y="0"/>
          <a:chExt cx="0" cy="0"/>
        </a:xfrm>
      </p:grpSpPr>
      <p:sp>
        <p:nvSpPr>
          <p:cNvPr id="436" name="PlaceHolder 1"/>
          <p:cNvSpPr>
            <a:spLocks noGrp="1"/>
          </p:cNvSpPr>
          <p:nvPr>
            <p:ph type="sldImg"/>
          </p:nvPr>
        </p:nvSpPr>
        <p:spPr>
          <a:xfrm>
            <a:off x="533520" y="764280"/>
            <a:ext cx="6704640" cy="3771360"/>
          </a:xfrm>
          <a:prstGeom prst="rect">
            <a:avLst/>
          </a:prstGeom>
        </p:spPr>
        <p:txBody>
          <a:bodyPr lIns="0" tIns="0" rIns="0" bIns="0" anchor="ctr"/>
          <a:p>
            <a:r>
              <a:rPr lang="zh-CN" sz="1800" b="0" strike="noStrike" spc="-1">
                <a:solidFill>
                  <a:srgbClr val="000000"/>
                </a:solidFill>
                <a:latin typeface="Calibri"/>
              </a:rPr>
              <a:t>Click to move the slide</a:t>
            </a:r>
            <a:endParaRPr lang="zh-CN" sz="1800" b="0" strike="noStrike" spc="-1">
              <a:solidFill>
                <a:srgbClr val="000000"/>
              </a:solidFill>
              <a:latin typeface="Calibri"/>
            </a:endParaRPr>
          </a:p>
        </p:txBody>
      </p:sp>
      <p:sp>
        <p:nvSpPr>
          <p:cNvPr id="437" name="PlaceHolder 2"/>
          <p:cNvSpPr>
            <a:spLocks noGrp="1"/>
          </p:cNvSpPr>
          <p:nvPr>
            <p:ph type="body"/>
          </p:nvPr>
        </p:nvSpPr>
        <p:spPr>
          <a:xfrm>
            <a:off x="777240" y="4777560"/>
            <a:ext cx="6217560" cy="4525920"/>
          </a:xfrm>
          <a:prstGeom prst="rect">
            <a:avLst/>
          </a:prstGeom>
        </p:spPr>
        <p:txBody>
          <a:bodyPr lIns="0" tIns="0" rIns="0" bIns="0"/>
          <a:p>
            <a:r>
              <a:rPr lang="en-US" sz="2000" b="0" strike="noStrike" spc="-1">
                <a:latin typeface="DejaVu Sans"/>
              </a:rPr>
              <a:t>Click to edit the notes format</a:t>
            </a:r>
            <a:endParaRPr lang="en-US" sz="2000" b="0" strike="noStrike" spc="-1">
              <a:latin typeface="DejaVu Sans"/>
            </a:endParaRPr>
          </a:p>
        </p:txBody>
      </p:sp>
      <p:sp>
        <p:nvSpPr>
          <p:cNvPr id="438" name="PlaceHolder 3"/>
          <p:cNvSpPr>
            <a:spLocks noGrp="1"/>
          </p:cNvSpPr>
          <p:nvPr>
            <p:ph type="hdr"/>
          </p:nvPr>
        </p:nvSpPr>
        <p:spPr>
          <a:xfrm>
            <a:off x="0" y="0"/>
            <a:ext cx="3372840" cy="502560"/>
          </a:xfrm>
          <a:prstGeom prst="rect">
            <a:avLst/>
          </a:prstGeom>
        </p:spPr>
        <p:txBody>
          <a:bodyPr lIns="0" tIns="0" rIns="0" bIns="0"/>
          <a:p>
            <a:r>
              <a:rPr lang="en-US" sz="1400" b="0" strike="noStrike" spc="-1">
                <a:latin typeface="DejaVu Serif"/>
              </a:rPr>
              <a:t>&lt;header&gt;</a:t>
            </a:r>
            <a:endParaRPr lang="en-US" sz="1400" b="0" strike="noStrike" spc="-1">
              <a:latin typeface="DejaVu Serif"/>
            </a:endParaRPr>
          </a:p>
        </p:txBody>
      </p:sp>
      <p:sp>
        <p:nvSpPr>
          <p:cNvPr id="439" name="PlaceHolder 4"/>
          <p:cNvSpPr>
            <a:spLocks noGrp="1"/>
          </p:cNvSpPr>
          <p:nvPr>
            <p:ph type="dt"/>
          </p:nvPr>
        </p:nvSpPr>
        <p:spPr>
          <a:xfrm>
            <a:off x="4399200" y="0"/>
            <a:ext cx="3372840" cy="502560"/>
          </a:xfrm>
          <a:prstGeom prst="rect">
            <a:avLst/>
          </a:prstGeom>
        </p:spPr>
        <p:txBody>
          <a:bodyPr lIns="0" tIns="0" rIns="0" bIns="0"/>
          <a:p>
            <a:pPr algn="r"/>
            <a:r>
              <a:rPr lang="en-US" sz="1400" b="0" strike="noStrike" spc="-1">
                <a:latin typeface="DejaVu Serif"/>
              </a:rPr>
              <a:t>&lt;date/time&gt;</a:t>
            </a:r>
            <a:endParaRPr lang="en-US" sz="1400" b="0" strike="noStrike" spc="-1">
              <a:latin typeface="DejaVu Serif"/>
            </a:endParaRPr>
          </a:p>
        </p:txBody>
      </p:sp>
      <p:sp>
        <p:nvSpPr>
          <p:cNvPr id="440" name="PlaceHolder 5"/>
          <p:cNvSpPr>
            <a:spLocks noGrp="1"/>
          </p:cNvSpPr>
          <p:nvPr>
            <p:ph type="ftr"/>
          </p:nvPr>
        </p:nvSpPr>
        <p:spPr>
          <a:xfrm>
            <a:off x="0" y="9555480"/>
            <a:ext cx="3372840" cy="502560"/>
          </a:xfrm>
          <a:prstGeom prst="rect">
            <a:avLst/>
          </a:prstGeom>
        </p:spPr>
        <p:txBody>
          <a:bodyPr lIns="0" tIns="0" rIns="0" bIns="0" anchor="b"/>
          <a:p>
            <a:r>
              <a:rPr lang="en-US" sz="1400" b="0" strike="noStrike" spc="-1">
                <a:latin typeface="DejaVu Serif"/>
              </a:rPr>
              <a:t>&lt;footer&gt;</a:t>
            </a:r>
            <a:endParaRPr lang="en-US" sz="1400" b="0" strike="noStrike" spc="-1">
              <a:latin typeface="DejaVu Serif"/>
            </a:endParaRPr>
          </a:p>
        </p:txBody>
      </p:sp>
      <p:sp>
        <p:nvSpPr>
          <p:cNvPr id="441" name="PlaceHolder 6"/>
          <p:cNvSpPr>
            <a:spLocks noGrp="1"/>
          </p:cNvSpPr>
          <p:nvPr>
            <p:ph type="sldNum"/>
          </p:nvPr>
        </p:nvSpPr>
        <p:spPr>
          <a:xfrm>
            <a:off x="4399200" y="9555480"/>
            <a:ext cx="3372840" cy="502560"/>
          </a:xfrm>
          <a:prstGeom prst="rect">
            <a:avLst/>
          </a:prstGeom>
        </p:spPr>
        <p:txBody>
          <a:bodyPr lIns="0" tIns="0" rIns="0" bIns="0" anchor="b"/>
          <a:p>
            <a:pPr algn="r"/>
            <a:fld id="{6A19D1E2-9BC2-4069-8B10-585021EE9377}" type="slidenum">
              <a:rPr lang="en-US" sz="1400" b="0" strike="noStrike" spc="-1">
                <a:latin typeface="DejaVu Serif"/>
              </a:rPr>
            </a:fld>
            <a:endParaRPr lang="en-US" sz="1400" b="0" strike="noStrike" spc="-1">
              <a:latin typeface="DejaVu Serif"/>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6040" cy="3085920"/>
          </a:xfrm>
          <a:prstGeom prst="rect">
            <a:avLst/>
          </a:prstGeom>
        </p:spPr>
      </p:sp>
      <p:sp>
        <p:nvSpPr>
          <p:cNvPr id="721"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1200" b="0" strike="noStrike" spc="-1">
                <a:solidFill>
                  <a:srgbClr val="000000"/>
                </a:solidFill>
                <a:latin typeface="+mn-lt"/>
                <a:ea typeface="+mn-ea"/>
              </a:rPr>
              <a:t>He leads the Synthetic Neurobiology group, which develops tools for analyzing and repairing complex biological systems such as the brain, and applies them systematically to reveal ground truth principles of biological function as well as to repair these systems</a:t>
            </a:r>
            <a:endParaRPr lang="en-US" sz="1200" b="0" strike="noStrike" spc="-1">
              <a:latin typeface="DejaVu Sans"/>
            </a:endParaRPr>
          </a:p>
          <a:p>
            <a:pPr marL="215900" indent="-215900">
              <a:lnSpc>
                <a:spcPct val="100000"/>
              </a:lnSpc>
            </a:pPr>
            <a:r>
              <a:rPr lang="en-US" sz="1200" b="0" strike="noStrike" spc="-1">
                <a:solidFill>
                  <a:srgbClr val="000000"/>
                </a:solidFill>
                <a:latin typeface="+mn-lt"/>
                <a:ea typeface="+mn-ea"/>
              </a:rPr>
              <a:t>He co-directs the MIT Center for Neurobiological Engineering, which aims to develop new tools to accelerate neuroscience progress.</a:t>
            </a:r>
            <a:endParaRPr lang="en-US" sz="1200" b="0" strike="noStrike" spc="-1">
              <a:latin typeface="DejaVu Sans"/>
            </a:endParaRPr>
          </a:p>
          <a:p>
            <a:pPr marL="215900" indent="-215900">
              <a:lnSpc>
                <a:spcPct val="100000"/>
              </a:lnSpc>
            </a:pPr>
            <a:endParaRPr lang="en-US" sz="1200" b="0" strike="noStrike" spc="-1">
              <a:latin typeface="DejaVu Sans"/>
            </a:endParaRPr>
          </a:p>
          <a:p>
            <a:pPr marL="215900" indent="-215900">
              <a:lnSpc>
                <a:spcPct val="100000"/>
              </a:lnSpc>
            </a:pPr>
            <a:r>
              <a:rPr lang="en-US" sz="1200" b="0" strike="noStrike" spc="-1">
                <a:solidFill>
                  <a:srgbClr val="000000"/>
                </a:solidFill>
                <a:latin typeface="+mn-lt"/>
                <a:ea typeface="+mn-ea"/>
              </a:rPr>
              <a:t>optogenetic tools</a:t>
            </a:r>
            <a:endParaRPr lang="en-US" sz="1200" b="0" strike="noStrike" spc="-1">
              <a:latin typeface="DejaVu Sans"/>
            </a:endParaRPr>
          </a:p>
        </p:txBody>
      </p:sp>
      <p:sp>
        <p:nvSpPr>
          <p:cNvPr id="722" name="TextShape 3"/>
          <p:cNvSpPr txBox="1"/>
          <p:nvPr/>
        </p:nvSpPr>
        <p:spPr>
          <a:xfrm>
            <a:off x="3884760" y="8685360"/>
            <a:ext cx="2971440" cy="458280"/>
          </a:xfrm>
          <a:prstGeom prst="rect">
            <a:avLst/>
          </a:prstGeom>
          <a:noFill/>
          <a:ln>
            <a:noFill/>
          </a:ln>
        </p:spPr>
        <p:txBody>
          <a:bodyPr anchor="b"/>
          <a:p>
            <a:pPr algn="r">
              <a:lnSpc>
                <a:spcPct val="100000"/>
              </a:lnSpc>
            </a:pPr>
            <a:fld id="{BE331367-E1CC-465F-BA39-3ED07B6C67AC}" type="slidenum">
              <a:rPr lang="en-US" sz="1200" b="0" strike="noStrike" spc="-1">
                <a:solidFill>
                  <a:srgbClr val="000000"/>
                </a:solidFill>
                <a:latin typeface="+mn-lt"/>
                <a:ea typeface="+mn-ea"/>
              </a:rPr>
            </a:fld>
            <a:endParaRPr lang="en-US" sz="1200" b="0" strike="noStrike" spc="-1">
              <a:latin typeface="DejaVu Serif"/>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6040" cy="3085920"/>
          </a:xfrm>
          <a:prstGeom prst="rect">
            <a:avLst/>
          </a:prstGeom>
        </p:spPr>
      </p:sp>
      <p:sp>
        <p:nvSpPr>
          <p:cNvPr id="742" name="PlaceHolder 2"/>
          <p:cNvSpPr>
            <a:spLocks noGrp="1"/>
          </p:cNvSpPr>
          <p:nvPr>
            <p:ph type="body"/>
          </p:nvPr>
        </p:nvSpPr>
        <p:spPr>
          <a:xfrm>
            <a:off x="685800" y="4400640"/>
            <a:ext cx="5486040" cy="3600000"/>
          </a:xfrm>
          <a:prstGeom prst="rect">
            <a:avLst/>
          </a:prstGeom>
        </p:spPr>
        <p:txBody>
          <a:bodyPr/>
          <a:p>
            <a:endParaRPr lang="en-US" sz="2000" b="0" strike="noStrike" spc="-1">
              <a:latin typeface="DejaVu Sans"/>
            </a:endParaRPr>
          </a:p>
        </p:txBody>
      </p:sp>
      <p:sp>
        <p:nvSpPr>
          <p:cNvPr id="743" name="TextShape 3"/>
          <p:cNvSpPr txBox="1"/>
          <p:nvPr/>
        </p:nvSpPr>
        <p:spPr>
          <a:xfrm>
            <a:off x="3884760" y="8685360"/>
            <a:ext cx="2971440" cy="458280"/>
          </a:xfrm>
          <a:prstGeom prst="rect">
            <a:avLst/>
          </a:prstGeom>
          <a:noFill/>
          <a:ln>
            <a:noFill/>
          </a:ln>
        </p:spPr>
        <p:txBody>
          <a:bodyPr anchor="b"/>
          <a:p>
            <a:pPr algn="r">
              <a:lnSpc>
                <a:spcPct val="100000"/>
              </a:lnSpc>
            </a:pPr>
            <a:fld id="{DEB68979-27F3-49C0-B44B-C17DE1B6611C}" type="slidenum">
              <a:rPr lang="en-US" sz="1200" b="0" strike="noStrike" spc="-1">
                <a:solidFill>
                  <a:srgbClr val="000000"/>
                </a:solidFill>
                <a:latin typeface="+mn-lt"/>
                <a:ea typeface="+mn-ea"/>
              </a:rPr>
            </a:fld>
            <a:endParaRPr lang="en-US" sz="1200" b="0" strike="noStrike" spc="-1">
              <a:latin typeface="DejaVu Serif"/>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6040" cy="3085920"/>
          </a:xfrm>
          <a:prstGeom prst="rect">
            <a:avLst/>
          </a:prstGeom>
        </p:spPr>
      </p:sp>
      <p:sp>
        <p:nvSpPr>
          <p:cNvPr id="745" name="PlaceHolder 2"/>
          <p:cNvSpPr>
            <a:spLocks noGrp="1"/>
          </p:cNvSpPr>
          <p:nvPr>
            <p:ph type="body"/>
          </p:nvPr>
        </p:nvSpPr>
        <p:spPr>
          <a:xfrm>
            <a:off x="685800" y="4400640"/>
            <a:ext cx="5486040" cy="3600000"/>
          </a:xfrm>
          <a:prstGeom prst="rect">
            <a:avLst/>
          </a:prstGeom>
        </p:spPr>
        <p:txBody>
          <a:bodyPr/>
          <a:p>
            <a:endParaRPr lang="en-US" sz="2000" b="0" strike="noStrike" spc="-1">
              <a:latin typeface="DejaVu Sans"/>
            </a:endParaRPr>
          </a:p>
        </p:txBody>
      </p:sp>
      <p:sp>
        <p:nvSpPr>
          <p:cNvPr id="746" name="TextShape 3"/>
          <p:cNvSpPr txBox="1"/>
          <p:nvPr/>
        </p:nvSpPr>
        <p:spPr>
          <a:xfrm>
            <a:off x="3884760" y="8685360"/>
            <a:ext cx="2971440" cy="458280"/>
          </a:xfrm>
          <a:prstGeom prst="rect">
            <a:avLst/>
          </a:prstGeom>
          <a:noFill/>
          <a:ln>
            <a:noFill/>
          </a:ln>
        </p:spPr>
        <p:txBody>
          <a:bodyPr anchor="b"/>
          <a:p>
            <a:pPr algn="r">
              <a:lnSpc>
                <a:spcPct val="100000"/>
              </a:lnSpc>
            </a:pPr>
            <a:fld id="{CDE2D61F-9EA6-405C-A00A-F92857BCFD41}" type="slidenum">
              <a:rPr lang="en-US" sz="1200" b="0" strike="noStrike" spc="-1">
                <a:solidFill>
                  <a:srgbClr val="000000"/>
                </a:solidFill>
                <a:latin typeface="+mn-lt"/>
                <a:ea typeface="+mn-ea"/>
              </a:rPr>
            </a:fld>
            <a:endParaRPr lang="en-US" sz="1200" b="0" strike="noStrike" spc="-1">
              <a:latin typeface="DejaVu Serif"/>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6040" cy="3085920"/>
          </a:xfrm>
          <a:prstGeom prst="rect">
            <a:avLst/>
          </a:prstGeom>
        </p:spPr>
      </p:sp>
      <p:sp>
        <p:nvSpPr>
          <p:cNvPr id="724"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They do something using a material that is swellable. Which is also a material made of baby diaper.</a:t>
            </a:r>
            <a:endParaRPr lang="en-US" sz="2000" b="0" strike="noStrike" spc="-1">
              <a:latin typeface="DejaVu Sans"/>
            </a:endParaRPr>
          </a:p>
        </p:txBody>
      </p:sp>
      <p:sp>
        <p:nvSpPr>
          <p:cNvPr id="725" name="TextShape 3"/>
          <p:cNvSpPr txBox="1"/>
          <p:nvPr/>
        </p:nvSpPr>
        <p:spPr>
          <a:xfrm>
            <a:off x="3884760" y="8685360"/>
            <a:ext cx="2971440" cy="458280"/>
          </a:xfrm>
          <a:prstGeom prst="rect">
            <a:avLst/>
          </a:prstGeom>
          <a:noFill/>
          <a:ln>
            <a:noFill/>
          </a:ln>
        </p:spPr>
        <p:txBody>
          <a:bodyPr anchor="b"/>
          <a:p>
            <a:pPr algn="r">
              <a:lnSpc>
                <a:spcPct val="100000"/>
              </a:lnSpc>
            </a:pPr>
            <a:fld id="{FBB8E6F0-2F98-4B3B-88A2-C6BBF9DFB557}" type="slidenum">
              <a:rPr lang="en-US" sz="1200" b="0" strike="noStrike" spc="-1">
                <a:solidFill>
                  <a:srgbClr val="000000"/>
                </a:solidFill>
                <a:latin typeface="+mn-lt"/>
                <a:ea typeface="+mn-ea"/>
              </a:rPr>
            </a:fld>
            <a:endParaRPr lang="en-US" sz="1200" b="0" strike="noStrike" spc="-1">
              <a:latin typeface="DejaVu Serif"/>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6040" cy="3085920"/>
          </a:xfrm>
          <a:prstGeom prst="rect">
            <a:avLst/>
          </a:prstGeom>
        </p:spPr>
      </p:sp>
      <p:sp>
        <p:nvSpPr>
          <p:cNvPr id="727"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From the first microscope was designed, we have many kinds of microscopes to help scientists observe the structure of the target. </a:t>
            </a:r>
            <a:endParaRPr lang="en-US" sz="2000" b="0" strike="noStrike" spc="-1">
              <a:latin typeface="DejaVu Sans"/>
            </a:endParaRPr>
          </a:p>
          <a:p>
            <a:pPr marL="215900" indent="-215900">
              <a:lnSpc>
                <a:spcPct val="100000"/>
              </a:lnSpc>
            </a:pPr>
            <a:endParaRPr lang="en-US" sz="2000" b="0" strike="noStrike" spc="-1">
              <a:latin typeface="DejaVu Sans"/>
            </a:endParaRPr>
          </a:p>
          <a:p>
            <a:pPr marL="215900" indent="-215900">
              <a:lnSpc>
                <a:spcPct val="100000"/>
              </a:lnSpc>
            </a:pPr>
            <a:r>
              <a:rPr lang="en-US" sz="1200" b="0" strike="noStrike" spc="-1">
                <a:solidFill>
                  <a:srgbClr val="000000"/>
                </a:solidFill>
                <a:latin typeface="+mn-lt"/>
                <a:ea typeface="+mn-ea"/>
              </a:rPr>
              <a:t>Now, we don't know how the neurons in the brain are organized to form networks, and we don't know how the biomolecules are organized within neurons to form these complex, organized machines</a:t>
            </a:r>
            <a:endParaRPr lang="en-US" sz="1200" b="0" strike="noStrike" spc="-1">
              <a:latin typeface="DejaVu Sans"/>
            </a:endParaRPr>
          </a:p>
          <a:p>
            <a:pPr marL="215900" indent="-215900">
              <a:lnSpc>
                <a:spcPct val="100000"/>
              </a:lnSpc>
            </a:pPr>
            <a:endParaRPr lang="en-US" sz="1200" b="0" strike="noStrike" spc="-1">
              <a:latin typeface="DejaVu Sans"/>
            </a:endParaRPr>
          </a:p>
          <a:p>
            <a:pPr marL="215900" indent="-215900">
              <a:lnSpc>
                <a:spcPct val="100000"/>
              </a:lnSpc>
            </a:pPr>
            <a:r>
              <a:rPr lang="en-US" sz="1200" b="0" strike="noStrike" spc="-1">
                <a:solidFill>
                  <a:srgbClr val="000000"/>
                </a:solidFill>
                <a:latin typeface="+mn-lt"/>
                <a:ea typeface="+mn-ea"/>
              </a:rPr>
              <a:t>MRI (magnetic resonance imaging): not the resolution where it can pinpoint the molecular changes that occur or the changes in the wiring of these networks that contributes to our ability to be conscious and powerful beings. </a:t>
            </a:r>
            <a:endParaRPr lang="en-US" sz="1200" b="0" strike="noStrike" spc="-1">
              <a:latin typeface="DejaVu Sans"/>
            </a:endParaRPr>
          </a:p>
          <a:p>
            <a:pPr marL="215900" indent="-215900">
              <a:lnSpc>
                <a:spcPct val="100000"/>
              </a:lnSpc>
            </a:pPr>
            <a:endParaRPr lang="en-US" sz="1200" b="0" strike="noStrike" spc="-1">
              <a:latin typeface="DejaVu Sans"/>
            </a:endParaRPr>
          </a:p>
          <a:p>
            <a:pPr marL="215900" indent="-215900">
              <a:lnSpc>
                <a:spcPct val="100000"/>
              </a:lnSpc>
            </a:pPr>
            <a:r>
              <a:rPr lang="en-US" sz="1200" b="0" strike="noStrike" spc="-1">
                <a:solidFill>
                  <a:srgbClr val="000000"/>
                </a:solidFill>
                <a:latin typeface="+mn-lt"/>
                <a:ea typeface="+mn-ea"/>
              </a:rPr>
              <a:t>But light is fundamentally limited. You can't see individual molecules with a regular old microscope. You can't look at these tiny connections. So if we want to make our ability to see the brain more powerful, to get down to the ground truth structure, we're going to need to have even better technologies. </a:t>
            </a:r>
            <a:endParaRPr lang="en-US" sz="1200" b="0" strike="noStrike" spc="-1">
              <a:latin typeface="DejaVu Sans"/>
            </a:endParaRPr>
          </a:p>
        </p:txBody>
      </p:sp>
      <p:sp>
        <p:nvSpPr>
          <p:cNvPr id="728" name="TextShape 3"/>
          <p:cNvSpPr txBox="1"/>
          <p:nvPr/>
        </p:nvSpPr>
        <p:spPr>
          <a:xfrm>
            <a:off x="3884760" y="8685360"/>
            <a:ext cx="2971440" cy="458280"/>
          </a:xfrm>
          <a:prstGeom prst="rect">
            <a:avLst/>
          </a:prstGeom>
          <a:noFill/>
          <a:ln>
            <a:noFill/>
          </a:ln>
        </p:spPr>
        <p:txBody>
          <a:bodyPr anchor="b"/>
          <a:p>
            <a:pPr algn="r">
              <a:lnSpc>
                <a:spcPct val="100000"/>
              </a:lnSpc>
            </a:pPr>
            <a:fld id="{652F1DF7-7987-412F-8244-2930223864DB}" type="slidenum">
              <a:rPr lang="en-US" sz="1200" b="0" strike="noStrike" spc="-1">
                <a:solidFill>
                  <a:srgbClr val="000000"/>
                </a:solidFill>
                <a:latin typeface="+mn-lt"/>
                <a:ea typeface="+mn-ea"/>
              </a:rPr>
            </a:fld>
            <a:endParaRPr lang="en-US" sz="1200" b="0" strike="noStrike" spc="-1">
              <a:latin typeface="DejaVu Serif"/>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6040" cy="3085920"/>
          </a:xfrm>
          <a:prstGeom prst="rect">
            <a:avLst/>
          </a:prstGeom>
        </p:spPr>
      </p:sp>
      <p:sp>
        <p:nvSpPr>
          <p:cNvPr id="730"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After knowing that the expansion microscopy is to expand the specimens </a:t>
            </a:r>
            <a:endParaRPr lang="en-US" sz="2000" b="0" strike="noStrike" spc="-1">
              <a:latin typeface="DejaVu Sans"/>
            </a:endParaRPr>
          </a:p>
          <a:p>
            <a:pPr marL="215900" indent="-215900">
              <a:lnSpc>
                <a:spcPct val="100000"/>
              </a:lnSpc>
            </a:pPr>
            <a:r>
              <a:rPr lang="en-US" sz="2000" b="0" strike="noStrike" spc="-1">
                <a:latin typeface="DejaVu Sans"/>
              </a:rPr>
              <a:t>how to link the material to the target biomolecules </a:t>
            </a:r>
            <a:endParaRPr lang="en-US" sz="2000" b="0" strike="noStrike" spc="-1">
              <a:latin typeface="DejaVu Sans"/>
            </a:endParaRPr>
          </a:p>
          <a:p>
            <a:pPr marL="215900" indent="-215900">
              <a:lnSpc>
                <a:spcPct val="100000"/>
              </a:lnSpc>
            </a:pPr>
            <a:r>
              <a:rPr lang="en-US" sz="2000" b="0" strike="noStrike" spc="-1">
                <a:latin typeface="DejaVu Sans"/>
              </a:rPr>
              <a:t>The first step is to establish a bridge between the acrylate polymers with the target sites</a:t>
            </a:r>
            <a:endParaRPr lang="en-US" sz="2000" b="0" strike="noStrike" spc="-1">
              <a:latin typeface="DejaVu Sans"/>
            </a:endParaRPr>
          </a:p>
          <a:p>
            <a:pPr marL="215900" indent="-215900">
              <a:lnSpc>
                <a:spcPct val="100000"/>
              </a:lnSpc>
            </a:pPr>
            <a:r>
              <a:rPr lang="en-US" sz="2000" b="0" strike="noStrike" spc="-1">
                <a:latin typeface="DejaVu Sans"/>
              </a:rPr>
              <a:t>Here is an anchor </a:t>
            </a:r>
            <a:endParaRPr lang="en-US" sz="2000" b="0" strike="noStrike" spc="-1">
              <a:latin typeface="DejaVu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685800" y="1143000"/>
            <a:ext cx="5486040" cy="3085920"/>
          </a:xfrm>
          <a:prstGeom prst="rect">
            <a:avLst/>
          </a:prstGeom>
        </p:spPr>
      </p:sp>
      <p:sp>
        <p:nvSpPr>
          <p:cNvPr id="732"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How to construct the specific anchor?</a:t>
            </a:r>
            <a:endParaRPr lang="en-US" sz="2000" b="0" strike="noStrike" spc="-1">
              <a:latin typeface="DejaVu Sans"/>
            </a:endParaRPr>
          </a:p>
          <a:p>
            <a:pPr marL="215900" indent="-215900">
              <a:lnSpc>
                <a:spcPct val="100000"/>
              </a:lnSpc>
            </a:pPr>
            <a:r>
              <a:rPr lang="en-US" sz="2000" b="0" strike="noStrike" spc="-1">
                <a:latin typeface="DejaVu Sans"/>
              </a:rPr>
              <a:t>Let’s see this seeming redundancy but in fact sophisticated product</a:t>
            </a:r>
            <a:endParaRPr lang="en-US" sz="2000" b="0" strike="noStrike" spc="-1">
              <a:latin typeface="DejaVu Sans"/>
            </a:endParaRPr>
          </a:p>
          <a:p>
            <a:pPr marL="215900" indent="-215900">
              <a:lnSpc>
                <a:spcPct val="100000"/>
              </a:lnSpc>
            </a:pPr>
            <a:r>
              <a:rPr lang="en-US" sz="2000" b="0" strike="noStrike" spc="-1">
                <a:latin typeface="DejaVu Sans"/>
              </a:rPr>
              <a:t>Primary antibody binds to the target sites such as protein-the microtubule</a:t>
            </a:r>
            <a:endParaRPr lang="en-US" sz="2000" b="0" strike="noStrike" spc="-1">
              <a:latin typeface="DejaVu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685800" y="1143000"/>
            <a:ext cx="5486040" cy="3085920"/>
          </a:xfrm>
          <a:prstGeom prst="rect">
            <a:avLst/>
          </a:prstGeom>
        </p:spPr>
      </p:sp>
      <p:sp>
        <p:nvSpPr>
          <p:cNvPr id="734"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Then the secondary antibody specifically binds to the pa</a:t>
            </a:r>
            <a:endParaRPr lang="en-US" sz="2000" b="0" strike="noStrike" spc="-1">
              <a:latin typeface="DejaVu Sans"/>
            </a:endParaRPr>
          </a:p>
          <a:p>
            <a:pPr marL="215900" indent="-215900">
              <a:lnSpc>
                <a:spcPct val="100000"/>
              </a:lnSpc>
            </a:pPr>
            <a:r>
              <a:rPr lang="en-US" sz="2000" b="0" strike="noStrike" spc="-1">
                <a:latin typeface="DejaVu Sans"/>
              </a:rPr>
              <a:t>this secondary antibody possess a single strand oligonucleotides with specific sequence </a:t>
            </a:r>
            <a:endParaRPr lang="en-US" sz="2000" b="0" strike="noStrike" spc="-1">
              <a:latin typeface="DejaVu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6040" cy="3085920"/>
          </a:xfrm>
          <a:prstGeom prst="rect">
            <a:avLst/>
          </a:prstGeom>
        </p:spPr>
      </p:sp>
      <p:sp>
        <p:nvSpPr>
          <p:cNvPr id="736"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tri functional label contains ssdna sequence binds to the complementary sequence in the secondary antibody</a:t>
            </a:r>
            <a:endParaRPr lang="en-US" sz="2000" b="0" strike="noStrike" spc="-1">
              <a:latin typeface="DejaVu Sans"/>
            </a:endParaRPr>
          </a:p>
          <a:p>
            <a:pPr marL="215900" indent="-215900">
              <a:lnSpc>
                <a:spcPct val="100000"/>
              </a:lnSpc>
            </a:pPr>
            <a:r>
              <a:rPr lang="en-US" sz="2000" b="0" strike="noStrike" spc="-1">
                <a:latin typeface="DejaVu Sans"/>
              </a:rPr>
              <a:t>Fluorophore is used for visualized target position</a:t>
            </a:r>
            <a:endParaRPr lang="en-US" sz="2000" b="0" strike="noStrike" spc="-1">
              <a:latin typeface="DejaVu Sans"/>
            </a:endParaRPr>
          </a:p>
          <a:p>
            <a:pPr marL="215900" indent="-215900">
              <a:lnSpc>
                <a:spcPct val="100000"/>
              </a:lnSpc>
            </a:pPr>
            <a:r>
              <a:rPr lang="en-US" sz="2000" b="0" strike="noStrike" spc="-1">
                <a:latin typeface="DejaVu Sans"/>
              </a:rPr>
              <a:t>and 5’ acridte modification attaches to the monomers so as to </a:t>
            </a:r>
            <a:endParaRPr lang="en-US" sz="2000" b="0" strike="noStrike" spc="-1">
              <a:latin typeface="DejaVu Sans"/>
            </a:endParaRPr>
          </a:p>
          <a:p>
            <a:pPr marL="215900" indent="-215900">
              <a:lnSpc>
                <a:spcPct val="100000"/>
              </a:lnSpc>
            </a:pPr>
            <a:endParaRPr lang="en-US" sz="2000" b="0" strike="noStrike" spc="-1">
              <a:latin typeface="DejaVu Sans"/>
            </a:endParaRPr>
          </a:p>
          <a:p>
            <a:pPr marL="215900" indent="-215900">
              <a:lnSpc>
                <a:spcPct val="100000"/>
              </a:lnSpc>
            </a:pPr>
            <a:r>
              <a:rPr lang="en-US" sz="2000" b="0" strike="noStrike" spc="-1">
                <a:latin typeface="DejaVu Sans"/>
              </a:rPr>
              <a:t>DNA sequence is easier to be modified so as to gain the capacity of binding monomers</a:t>
            </a:r>
            <a:endParaRPr lang="en-US" sz="2000" b="0" strike="noStrike" spc="-1">
              <a:latin typeface="DejaVu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685800" y="1143000"/>
            <a:ext cx="5486040" cy="3085920"/>
          </a:xfrm>
          <a:prstGeom prst="rect">
            <a:avLst/>
          </a:prstGeom>
        </p:spPr>
      </p:sp>
      <p:sp>
        <p:nvSpPr>
          <p:cNvPr id="738"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After put in anchor</a:t>
            </a:r>
            <a:endParaRPr lang="en-US" sz="2000" b="0" strike="noStrike" spc="-1">
              <a:latin typeface="DejaVu Sans"/>
            </a:endParaRPr>
          </a:p>
          <a:p>
            <a:pPr marL="215900" indent="-215900">
              <a:lnSpc>
                <a:spcPct val="100000"/>
              </a:lnSpc>
            </a:pPr>
            <a:r>
              <a:rPr lang="en-US" sz="2000" b="0" strike="noStrike" spc="-1">
                <a:latin typeface="DejaVu Sans"/>
              </a:rPr>
              <a:t>We need to add the  swellable material inside</a:t>
            </a:r>
            <a:endParaRPr lang="en-US" sz="2000" b="0" strike="noStrike" spc="-1">
              <a:latin typeface="DejaVu Sans"/>
            </a:endParaRPr>
          </a:p>
          <a:p>
            <a:pPr marL="215900" indent="-215900">
              <a:lnSpc>
                <a:spcPct val="100000"/>
              </a:lnSpc>
            </a:pPr>
            <a:r>
              <a:rPr lang="en-US" sz="2000" b="0" strike="noStrike" spc="-1">
                <a:latin typeface="DejaVu Sans"/>
              </a:rPr>
              <a:t>The large polymers would float on the surface of the tissues </a:t>
            </a:r>
            <a:endParaRPr lang="en-US" sz="2000" b="0" strike="noStrike" spc="-1">
              <a:latin typeface="DejaVu Sans"/>
            </a:endParaRPr>
          </a:p>
          <a:p>
            <a:pPr marL="215900" indent="-215900">
              <a:lnSpc>
                <a:spcPct val="100000"/>
              </a:lnSpc>
            </a:pPr>
            <a:r>
              <a:rPr lang="en-US" sz="2000" b="0" strike="noStrike" spc="-1">
                <a:latin typeface="DejaVu Sans"/>
              </a:rPr>
              <a:t>Thus we choose the monomer </a:t>
            </a:r>
            <a:endParaRPr lang="en-US" sz="2000" b="0" strike="noStrike" spc="-1">
              <a:latin typeface="DejaVu Sans"/>
            </a:endParaRPr>
          </a:p>
          <a:p>
            <a:pPr marL="215900" indent="-215900">
              <a:lnSpc>
                <a:spcPct val="100000"/>
              </a:lnSpc>
            </a:pPr>
            <a:r>
              <a:rPr lang="en-US" sz="2000" b="0" strike="noStrike" spc="-1">
                <a:latin typeface="DejaVu Sans"/>
              </a:rPr>
              <a:t>this monomer can auto polymerization after adding the app and TEMED</a:t>
            </a:r>
            <a:endParaRPr lang="en-US" sz="2000" b="0" strike="noStrike" spc="-1">
              <a:latin typeface="DejaVu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685800" y="1143000"/>
            <a:ext cx="5486040" cy="3085920"/>
          </a:xfrm>
          <a:prstGeom prst="rect">
            <a:avLst/>
          </a:prstGeom>
        </p:spPr>
      </p:sp>
      <p:sp>
        <p:nvSpPr>
          <p:cNvPr id="740" name="PlaceHolder 2"/>
          <p:cNvSpPr>
            <a:spLocks noGrp="1"/>
          </p:cNvSpPr>
          <p:nvPr>
            <p:ph type="body"/>
          </p:nvPr>
        </p:nvSpPr>
        <p:spPr>
          <a:xfrm>
            <a:off x="685800" y="4400640"/>
            <a:ext cx="5486040" cy="3600000"/>
          </a:xfrm>
          <a:prstGeom prst="rect">
            <a:avLst/>
          </a:prstGeom>
        </p:spPr>
        <p:txBody>
          <a:bodyPr/>
          <a:p>
            <a:pPr marL="215900" indent="-215900">
              <a:lnSpc>
                <a:spcPct val="100000"/>
              </a:lnSpc>
            </a:pPr>
            <a:r>
              <a:rPr lang="en-US" sz="2000" b="0" strike="noStrike" spc="-1">
                <a:latin typeface="DejaVu Sans"/>
              </a:rPr>
              <a:t>Finally </a:t>
            </a:r>
            <a:endParaRPr lang="en-US" sz="2000" b="0" strike="noStrike" spc="-1">
              <a:latin typeface="DejaVu Sans"/>
            </a:endParaRPr>
          </a:p>
          <a:p>
            <a:pPr marL="215900" indent="-215900">
              <a:lnSpc>
                <a:spcPct val="100000"/>
              </a:lnSpc>
            </a:pPr>
            <a:r>
              <a:rPr lang="en-US" sz="2000" b="0" strike="noStrike" spc="-1">
                <a:latin typeface="DejaVu Sans"/>
              </a:rPr>
              <a:t>we add water to make the swellable material bigger and bigger</a:t>
            </a:r>
            <a:endParaRPr lang="en-US" sz="2000" b="0" strike="noStrike" spc="-1">
              <a:latin typeface="DejaVu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4"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5"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24"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25"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29"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30"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31"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33"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34"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35"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37"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38"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39"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41"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42"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44"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45"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46"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47"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49"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0"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1"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2"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3"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4"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7"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8"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9"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63"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65"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67"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68"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72"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73"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74"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76"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37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78"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80"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81"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82"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84"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85"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87"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88"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89"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0"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2"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3"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4"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5"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6"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7"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92"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3"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4"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5"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6"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97"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01"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03"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05"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406"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8"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10"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11"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412"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14"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415"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16"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18"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19"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20"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22"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23"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25"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26"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27"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28"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30"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31"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32"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33"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34"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435"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1"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3"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45"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46"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50"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51"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52"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54"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55"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56"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58"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59"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60"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62"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63"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65"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66"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67"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68"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70"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71"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72"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73"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74"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75"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79"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81"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83"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84"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5"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88"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89"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90"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92"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93"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94"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96"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9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98"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00"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01"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03"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04"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05"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06"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08"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09"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10"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11"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12"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13"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18"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20"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7"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8"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22"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23"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27"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28"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29"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31"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32"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33"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35"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36"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37"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39"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0"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42"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3"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4"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5"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47"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8"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49"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50"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51"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52"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59"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61"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63"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64"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68"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69"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70"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72"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73"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74"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76"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7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78"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80"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1"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83"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4"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5"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6"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88"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9"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90"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91"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92"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93"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02"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04"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06"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07"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11"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12"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13"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15"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16"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17"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19"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0"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1"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2"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3"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4"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23"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4"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26"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8"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9"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31"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32"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33"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34"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35"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36"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40"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42"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44"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45"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49"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50"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51"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16"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1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18"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53"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54"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55"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57"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58"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59"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61"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62"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64"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65"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66"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67"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69"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70"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71"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72"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73"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74"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79"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81"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83"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84"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0"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1"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2"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6" name="PlaceHolder 1"/>
          <p:cNvSpPr>
            <a:spLocks noGrp="1"/>
          </p:cNvSpPr>
          <p:nvPr>
            <p:ph type="subTitle"/>
          </p:nvPr>
        </p:nvSpPr>
        <p:spPr>
          <a:xfrm>
            <a:off x="609480" y="273600"/>
            <a:ext cx="10972440" cy="530784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88"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89" name="PlaceHolder 3"/>
          <p:cNvSpPr>
            <a:spLocks noGrp="1"/>
          </p:cNvSpPr>
          <p:nvPr>
            <p:ph type="body"/>
          </p:nvPr>
        </p:nvSpPr>
        <p:spPr>
          <a:xfrm>
            <a:off x="617076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90"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92" name="PlaceHolder 2"/>
          <p:cNvSpPr>
            <a:spLocks noGrp="1"/>
          </p:cNvSpPr>
          <p:nvPr>
            <p:ph type="body"/>
          </p:nvPr>
        </p:nvSpPr>
        <p:spPr>
          <a:xfrm>
            <a:off x="3474720" y="1493280"/>
            <a:ext cx="2567160" cy="4069080"/>
          </a:xfrm>
          <a:prstGeom prst="rect">
            <a:avLst/>
          </a:prstGeom>
        </p:spPr>
        <p:txBody>
          <a:bodyPr lIns="0" tIns="0" rIns="0" bIns="0">
            <a:normAutofit/>
          </a:bodyPr>
          <a:p>
            <a:endParaRPr lang="zh-CN" sz="2800" b="0" strike="noStrike" spc="-1">
              <a:solidFill>
                <a:srgbClr val="000000"/>
              </a:solidFill>
              <a:latin typeface="Calibri"/>
            </a:endParaRPr>
          </a:p>
        </p:txBody>
      </p:sp>
      <p:sp>
        <p:nvSpPr>
          <p:cNvPr id="293"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94" name="PlaceHolder 4"/>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296"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97"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298" name="PlaceHolder 4"/>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00" name="PlaceHolder 2"/>
          <p:cNvSpPr>
            <a:spLocks noGrp="1"/>
          </p:cNvSpPr>
          <p:nvPr>
            <p:ph type="body"/>
          </p:nvPr>
        </p:nvSpPr>
        <p:spPr>
          <a:xfrm>
            <a:off x="3474720" y="149328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1" name="PlaceHolder 3"/>
          <p:cNvSpPr>
            <a:spLocks noGrp="1"/>
          </p:cNvSpPr>
          <p:nvPr>
            <p:ph type="body"/>
          </p:nvPr>
        </p:nvSpPr>
        <p:spPr>
          <a:xfrm>
            <a:off x="3474720" y="3618720"/>
            <a:ext cx="526068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03" name="PlaceHolder 2"/>
          <p:cNvSpPr>
            <a:spLocks noGrp="1"/>
          </p:cNvSpPr>
          <p:nvPr>
            <p:ph type="body"/>
          </p:nvPr>
        </p:nvSpPr>
        <p:spPr>
          <a:xfrm>
            <a:off x="347472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4" name="PlaceHolder 3"/>
          <p:cNvSpPr>
            <a:spLocks noGrp="1"/>
          </p:cNvSpPr>
          <p:nvPr>
            <p:ph type="body"/>
          </p:nvPr>
        </p:nvSpPr>
        <p:spPr>
          <a:xfrm>
            <a:off x="6170760" y="149328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5" name="PlaceHolder 4"/>
          <p:cNvSpPr>
            <a:spLocks noGrp="1"/>
          </p:cNvSpPr>
          <p:nvPr>
            <p:ph type="body"/>
          </p:nvPr>
        </p:nvSpPr>
        <p:spPr>
          <a:xfrm>
            <a:off x="347472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6" name="PlaceHolder 5"/>
          <p:cNvSpPr>
            <a:spLocks noGrp="1"/>
          </p:cNvSpPr>
          <p:nvPr>
            <p:ph type="body"/>
          </p:nvPr>
        </p:nvSpPr>
        <p:spPr>
          <a:xfrm>
            <a:off x="6170760" y="3618720"/>
            <a:ext cx="256716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08" name="PlaceHolder 2"/>
          <p:cNvSpPr>
            <a:spLocks noGrp="1"/>
          </p:cNvSpPr>
          <p:nvPr>
            <p:ph type="body"/>
          </p:nvPr>
        </p:nvSpPr>
        <p:spPr>
          <a:xfrm>
            <a:off x="347472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09" name="PlaceHolder 3"/>
          <p:cNvSpPr>
            <a:spLocks noGrp="1"/>
          </p:cNvSpPr>
          <p:nvPr>
            <p:ph type="body"/>
          </p:nvPr>
        </p:nvSpPr>
        <p:spPr>
          <a:xfrm>
            <a:off x="525348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10" name="PlaceHolder 4"/>
          <p:cNvSpPr>
            <a:spLocks noGrp="1"/>
          </p:cNvSpPr>
          <p:nvPr>
            <p:ph type="body"/>
          </p:nvPr>
        </p:nvSpPr>
        <p:spPr>
          <a:xfrm>
            <a:off x="7032600" y="149328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11" name="PlaceHolder 5"/>
          <p:cNvSpPr>
            <a:spLocks noGrp="1"/>
          </p:cNvSpPr>
          <p:nvPr>
            <p:ph type="body"/>
          </p:nvPr>
        </p:nvSpPr>
        <p:spPr>
          <a:xfrm>
            <a:off x="347472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12" name="PlaceHolder 6"/>
          <p:cNvSpPr>
            <a:spLocks noGrp="1"/>
          </p:cNvSpPr>
          <p:nvPr>
            <p:ph type="body"/>
          </p:nvPr>
        </p:nvSpPr>
        <p:spPr>
          <a:xfrm>
            <a:off x="525348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
        <p:nvSpPr>
          <p:cNvPr id="313" name="PlaceHolder 7"/>
          <p:cNvSpPr>
            <a:spLocks noGrp="1"/>
          </p:cNvSpPr>
          <p:nvPr>
            <p:ph type="body"/>
          </p:nvPr>
        </p:nvSpPr>
        <p:spPr>
          <a:xfrm>
            <a:off x="7032600" y="3618720"/>
            <a:ext cx="1693800" cy="194076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20" name="PlaceHolder 2"/>
          <p:cNvSpPr>
            <a:spLocks noGrp="1"/>
          </p:cNvSpPr>
          <p:nvPr>
            <p:ph type="subTitle"/>
          </p:nvPr>
        </p:nvSpPr>
        <p:spPr>
          <a:xfrm>
            <a:off x="3474720" y="1493280"/>
            <a:ext cx="5260680" cy="4069080"/>
          </a:xfrm>
          <a:prstGeom prst="rect">
            <a:avLst/>
          </a:prstGeom>
        </p:spPr>
        <p:txBody>
          <a:bodyPr lIns="0" tIns="0" rIns="0" bIns="0" anchor="ctr"/>
          <a:p>
            <a:pPr algn="ctr"/>
            <a:endParaRPr lang="en-US" sz="3200" b="0" strike="noStrike" spc="-1">
              <a:latin typeface="DejaVu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tIns="0" rIns="0" bIns="0" anchor="ctr"/>
          <a:p>
            <a:endParaRPr lang="zh-CN" sz="1800" b="0" strike="noStrike" spc="-1">
              <a:solidFill>
                <a:srgbClr val="000000"/>
              </a:solidFill>
              <a:latin typeface="Calibri"/>
            </a:endParaRPr>
          </a:p>
        </p:txBody>
      </p:sp>
      <p:sp>
        <p:nvSpPr>
          <p:cNvPr id="322" name="PlaceHolder 2"/>
          <p:cNvSpPr>
            <a:spLocks noGrp="1"/>
          </p:cNvSpPr>
          <p:nvPr>
            <p:ph type="body"/>
          </p:nvPr>
        </p:nvSpPr>
        <p:spPr>
          <a:xfrm>
            <a:off x="3474720" y="1493280"/>
            <a:ext cx="5260680" cy="4069080"/>
          </a:xfrm>
          <a:prstGeom prst="rect">
            <a:avLst/>
          </a:prstGeom>
        </p:spPr>
        <p:txBody>
          <a:bodyPr lIns="0" tIns="0" rIns="0" bIns="0">
            <a:normAutofit/>
          </a:bodyPr>
          <a:p>
            <a:endParaRPr lang="zh-CN"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3" Type="http://schemas.openxmlformats.org/officeDocument/2006/relationships/theme" Target="../theme/theme10.xml"/><Relationship Id="rId22" Type="http://schemas.openxmlformats.org/officeDocument/2006/relationships/image" Target="../media/image52.png"/><Relationship Id="rId21" Type="http://schemas.openxmlformats.org/officeDocument/2006/relationships/image" Target="../media/image51.png"/><Relationship Id="rId20" Type="http://schemas.openxmlformats.org/officeDocument/2006/relationships/image" Target="../media/image50.png"/><Relationship Id="rId2" Type="http://schemas.openxmlformats.org/officeDocument/2006/relationships/slideLayout" Target="../slideLayouts/slideLayout110.xml"/><Relationship Id="rId19" Type="http://schemas.openxmlformats.org/officeDocument/2006/relationships/image" Target="../media/image49.png"/><Relationship Id="rId18"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jpeg"/><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4" Type="http://schemas.openxmlformats.org/officeDocument/2006/relationships/theme" Target="../theme/theme11.xml"/><Relationship Id="rId13" Type="http://schemas.openxmlformats.org/officeDocument/2006/relationships/image" Target="../media/image53.jpeg"/><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2.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7" Type="http://schemas.openxmlformats.org/officeDocument/2006/relationships/theme" Target="../theme/theme3.xml"/><Relationship Id="rId16" Type="http://schemas.openxmlformats.org/officeDocument/2006/relationships/image" Target="../media/image6.png"/><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jpe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0" Type="http://schemas.openxmlformats.org/officeDocument/2006/relationships/theme" Target="../theme/theme4.xml"/><Relationship Id="rId2" Type="http://schemas.openxmlformats.org/officeDocument/2006/relationships/slideLayout" Target="../slideLayouts/slideLayout38.xml"/><Relationship Id="rId19" Type="http://schemas.openxmlformats.org/officeDocument/2006/relationships/image" Target="../media/image13.png"/><Relationship Id="rId18" Type="http://schemas.openxmlformats.org/officeDocument/2006/relationships/image" Target="../media/image12.png"/><Relationship Id="rId17" Type="http://schemas.openxmlformats.org/officeDocument/2006/relationships/image" Target="../media/image11.png"/><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8.png"/><Relationship Id="rId13" Type="http://schemas.openxmlformats.org/officeDocument/2006/relationships/image" Target="../media/image7.jpe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0" Type="http://schemas.openxmlformats.org/officeDocument/2006/relationships/theme" Target="../theme/theme5.xml"/><Relationship Id="rId2" Type="http://schemas.openxmlformats.org/officeDocument/2006/relationships/slideLayout" Target="../slideLayouts/slideLayout50.xml"/><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jpe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3" Type="http://schemas.openxmlformats.org/officeDocument/2006/relationships/theme" Target="../theme/theme6.xml"/><Relationship Id="rId22" Type="http://schemas.openxmlformats.org/officeDocument/2006/relationships/image" Target="../media/image30.png"/><Relationship Id="rId21" Type="http://schemas.openxmlformats.org/officeDocument/2006/relationships/image" Target="../media/image29.png"/><Relationship Id="rId20" Type="http://schemas.openxmlformats.org/officeDocument/2006/relationships/image" Target="../media/image28.png"/><Relationship Id="rId2" Type="http://schemas.openxmlformats.org/officeDocument/2006/relationships/slideLayout" Target="../slideLayouts/slideLayout62.xml"/><Relationship Id="rId19" Type="http://schemas.openxmlformats.org/officeDocument/2006/relationships/image" Target="../media/image27.png"/><Relationship Id="rId18"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jpe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4" Type="http://schemas.openxmlformats.org/officeDocument/2006/relationships/theme" Target="../theme/theme7.xml"/><Relationship Id="rId13" Type="http://schemas.openxmlformats.org/officeDocument/2006/relationships/image" Target="../media/image31.jpe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7" Type="http://schemas.openxmlformats.org/officeDocument/2006/relationships/theme" Target="../theme/theme8.xml"/><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jpeg"/><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0" Type="http://schemas.openxmlformats.org/officeDocument/2006/relationships/theme" Target="../theme/theme9.xml"/><Relationship Id="rId2" Type="http://schemas.openxmlformats.org/officeDocument/2006/relationships/slideLayout" Target="../slideLayouts/slideLayout98.xml"/><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jpeg"/><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720760" y="2699640"/>
            <a:ext cx="6414840" cy="1147320"/>
          </a:xfrm>
          <a:prstGeom prst="rect">
            <a:avLst/>
          </a:prstGeom>
        </p:spPr>
        <p:txBody>
          <a:bodyPr anchor="ctr"/>
          <a:p>
            <a:pPr>
              <a:lnSpc>
                <a:spcPct val="90000"/>
              </a:lnSpc>
            </a:pPr>
            <a:r>
              <a:rPr lang="zh-CN" sz="5400" b="1" strike="noStrike" spc="-1">
                <a:solidFill>
                  <a:srgbClr val="262626"/>
                </a:solidFill>
                <a:latin typeface="微软雅黑"/>
                <a:ea typeface="微软雅黑"/>
              </a:rPr>
              <a:t>单击此处编辑母版标题样式</a:t>
            </a:r>
            <a:endParaRPr lang="zh-CN" sz="5400" b="0" strike="noStrike" spc="-1">
              <a:solidFill>
                <a:srgbClr val="000000"/>
              </a:solidFill>
              <a:latin typeface="Calibri"/>
            </a:endParaRP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charset="2"/>
              <a:buChar char=""/>
            </a:pPr>
            <a:r>
              <a:rPr lang="zh-CN" sz="2800" b="0" strike="noStrike" spc="-1">
                <a:solidFill>
                  <a:srgbClr val="000000"/>
                </a:solidFill>
                <a:latin typeface="Calibri"/>
              </a:rPr>
              <a:t>Click to edit the outline text format</a:t>
            </a:r>
            <a:endParaRPr lang="zh-CN" sz="2800" b="0" strike="noStrike" spc="-1">
              <a:solidFill>
                <a:srgbClr val="000000"/>
              </a:solidFill>
              <a:latin typeface="Calibri"/>
            </a:endParaRPr>
          </a:p>
          <a:p>
            <a:pPr marL="864235" lvl="1" indent="-323850">
              <a:spcBef>
                <a:spcPts val="1135"/>
              </a:spcBef>
              <a:buClr>
                <a:srgbClr val="000000"/>
              </a:buClr>
              <a:buSzPct val="75000"/>
              <a:buFont typeface="Symbol" charset="2"/>
              <a:buChar char=""/>
            </a:pPr>
            <a:r>
              <a:rPr lang="zh-CN" sz="2000" b="0" strike="noStrike" spc="-1">
                <a:solidFill>
                  <a:srgbClr val="000000"/>
                </a:solidFill>
                <a:latin typeface="Calibri"/>
              </a:rPr>
              <a:t>Second Outline Level</a:t>
            </a:r>
            <a:endParaRPr lang="zh-CN" sz="2000" b="0" strike="noStrike" spc="-1">
              <a:solidFill>
                <a:srgbClr val="000000"/>
              </a:solidFill>
              <a:latin typeface="Calibri"/>
            </a:endParaRPr>
          </a:p>
          <a:p>
            <a:pPr marL="1296035" lvl="2" indent="-288290">
              <a:spcBef>
                <a:spcPts val="850"/>
              </a:spcBef>
              <a:buClr>
                <a:srgbClr val="000000"/>
              </a:buClr>
              <a:buSzPct val="45000"/>
              <a:buFont typeface="Wingdings" panose="05000000000000000000" charset="2"/>
              <a:buChar char=""/>
            </a:pPr>
            <a:r>
              <a:rPr lang="zh-CN" sz="1800" b="0" strike="noStrike" spc="-1">
                <a:solidFill>
                  <a:srgbClr val="000000"/>
                </a:solidFill>
                <a:latin typeface="Calibri"/>
              </a:rPr>
              <a:t>Third Outline Level</a:t>
            </a:r>
            <a:endParaRPr lang="zh-CN" sz="1800" b="0" strike="noStrike" spc="-1">
              <a:solidFill>
                <a:srgbClr val="000000"/>
              </a:solidFill>
              <a:latin typeface="Calibri"/>
            </a:endParaRPr>
          </a:p>
          <a:p>
            <a:pPr marL="1727835" lvl="3" indent="-215900">
              <a:spcBef>
                <a:spcPts val="565"/>
              </a:spcBef>
              <a:buClr>
                <a:srgbClr val="000000"/>
              </a:buClr>
              <a:buSzPct val="75000"/>
              <a:buFont typeface="Symbol" charset="2"/>
              <a:buChar char=""/>
            </a:pPr>
            <a:r>
              <a:rPr lang="zh-CN" sz="1800" b="0" strike="noStrike" spc="-1">
                <a:solidFill>
                  <a:srgbClr val="000000"/>
                </a:solidFill>
                <a:latin typeface="Calibri"/>
              </a:rPr>
              <a:t>Fourth Outline Level</a:t>
            </a:r>
            <a:endParaRPr lang="zh-CN" sz="1800" b="0" strike="noStrike" spc="-1">
              <a:solidFill>
                <a:srgbClr val="000000"/>
              </a:solidFill>
              <a:latin typeface="Calibri"/>
            </a:endParaRPr>
          </a:p>
          <a:p>
            <a:pPr marL="2160270" lvl="4"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Fifth Outline Level</a:t>
            </a:r>
            <a:endParaRPr lang="zh-CN" sz="2000" b="0" strike="noStrike" spc="-1">
              <a:solidFill>
                <a:srgbClr val="000000"/>
              </a:solidFill>
              <a:latin typeface="Calibri"/>
            </a:endParaRPr>
          </a:p>
          <a:p>
            <a:pPr marL="2592070" lvl="5"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Sixth Outline Level</a:t>
            </a:r>
            <a:endParaRPr lang="zh-CN" sz="2000" b="0" strike="noStrike" spc="-1">
              <a:solidFill>
                <a:srgbClr val="000000"/>
              </a:solidFill>
              <a:latin typeface="Calibri"/>
            </a:endParaRPr>
          </a:p>
          <a:p>
            <a:pPr marL="3023870" lvl="6"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Seventh Outline Level</a:t>
            </a:r>
            <a:endParaRPr lang="zh-CN"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55" name="PlaceHolder 1"/>
          <p:cNvSpPr>
            <a:spLocks noGrp="1"/>
          </p:cNvSpPr>
          <p:nvPr>
            <p:ph type="body"/>
          </p:nvPr>
        </p:nvSpPr>
        <p:spPr>
          <a:xfrm>
            <a:off x="1157040" y="1277280"/>
            <a:ext cx="3147840" cy="314532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356" name="PlaceHolder 2"/>
          <p:cNvSpPr>
            <a:spLocks noGrp="1"/>
          </p:cNvSpPr>
          <p:nvPr>
            <p:ph type="body"/>
          </p:nvPr>
        </p:nvSpPr>
        <p:spPr>
          <a:xfrm>
            <a:off x="4505760" y="1277280"/>
            <a:ext cx="3147840" cy="314532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357" name="PlaceHolder 3"/>
          <p:cNvSpPr>
            <a:spLocks noGrp="1"/>
          </p:cNvSpPr>
          <p:nvPr>
            <p:ph type="body"/>
          </p:nvPr>
        </p:nvSpPr>
        <p:spPr>
          <a:xfrm>
            <a:off x="7854840" y="1277280"/>
            <a:ext cx="3147840" cy="314532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358" name="PlaceHolder 4"/>
          <p:cNvSpPr>
            <a:spLocks noGrp="1"/>
          </p:cNvSpPr>
          <p:nvPr>
            <p:ph type="body"/>
          </p:nvPr>
        </p:nvSpPr>
        <p:spPr>
          <a:xfrm>
            <a:off x="1124280" y="4441320"/>
            <a:ext cx="3217320" cy="1883520"/>
          </a:xfrm>
          <a:prstGeom prst="rect">
            <a:avLst/>
          </a:prstGeom>
        </p:spPr>
        <p:txBody>
          <a:bodyPr>
            <a:normAutofit/>
          </a:bodyPr>
          <a:p>
            <a:pPr marL="228600" indent="-227965">
              <a:lnSpc>
                <a:spcPct val="90000"/>
              </a:lnSpc>
              <a:spcBef>
                <a:spcPts val="1000"/>
              </a:spcBef>
              <a:buBlip>
                <a:blip r:embed="rId14"/>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5"/>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6"/>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359" name="PlaceHolder 5"/>
          <p:cNvSpPr>
            <a:spLocks noGrp="1"/>
          </p:cNvSpPr>
          <p:nvPr>
            <p:ph type="body"/>
          </p:nvPr>
        </p:nvSpPr>
        <p:spPr>
          <a:xfrm>
            <a:off x="4467240" y="4441320"/>
            <a:ext cx="3219120" cy="1883520"/>
          </a:xfrm>
          <a:prstGeom prst="rect">
            <a:avLst/>
          </a:prstGeom>
        </p:spPr>
        <p:txBody>
          <a:bodyPr>
            <a:normAutofit/>
          </a:bodyPr>
          <a:p>
            <a:pPr marL="228600" indent="-227965">
              <a:lnSpc>
                <a:spcPct val="90000"/>
              </a:lnSpc>
              <a:spcBef>
                <a:spcPts val="1000"/>
              </a:spcBef>
              <a:buBlip>
                <a:blip r:embed="rId17"/>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8"/>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9"/>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360" name="PlaceHolder 6"/>
          <p:cNvSpPr>
            <a:spLocks noGrp="1"/>
          </p:cNvSpPr>
          <p:nvPr>
            <p:ph type="body"/>
          </p:nvPr>
        </p:nvSpPr>
        <p:spPr>
          <a:xfrm>
            <a:off x="7812000" y="4441320"/>
            <a:ext cx="3223080" cy="1883520"/>
          </a:xfrm>
          <a:prstGeom prst="rect">
            <a:avLst/>
          </a:prstGeom>
        </p:spPr>
        <p:txBody>
          <a:bodyPr>
            <a:normAutofit/>
          </a:bodyPr>
          <a:p>
            <a:pPr marL="228600" indent="-227965">
              <a:lnSpc>
                <a:spcPct val="90000"/>
              </a:lnSpc>
              <a:spcBef>
                <a:spcPts val="1000"/>
              </a:spcBef>
              <a:buBlip>
                <a:blip r:embed="rId20"/>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21"/>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22"/>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361" name="PlaceHolder 7"/>
          <p:cNvSpPr>
            <a:spLocks noGrp="1"/>
          </p:cNvSpPr>
          <p:nvPr>
            <p:ph type="title"/>
          </p:nvPr>
        </p:nvSpPr>
        <p:spPr>
          <a:xfrm>
            <a:off x="1157040" y="378000"/>
            <a:ext cx="984564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98" name="PlaceHolder 1"/>
          <p:cNvSpPr>
            <a:spLocks noGrp="1"/>
          </p:cNvSpPr>
          <p:nvPr>
            <p:ph type="body"/>
          </p:nvPr>
        </p:nvSpPr>
        <p:spPr>
          <a:xfrm>
            <a:off x="3474720" y="1493280"/>
            <a:ext cx="5260680" cy="4069080"/>
          </a:xfrm>
          <a:prstGeom prst="rect">
            <a:avLst/>
          </a:prstGeom>
        </p:spPr>
        <p:txBody>
          <a:bodyPr anchor="ctr"/>
          <a:p>
            <a:pPr algn="ctr">
              <a:lnSpc>
                <a:spcPct val="90000"/>
              </a:lnSpc>
              <a:spcBef>
                <a:spcPts val="1000"/>
              </a:spcBef>
            </a:pPr>
            <a:r>
              <a:rPr lang="zh-CN" sz="8800" b="1" strike="noStrike" spc="-1">
                <a:solidFill>
                  <a:srgbClr val="262626"/>
                </a:solidFill>
                <a:latin typeface="微软雅黑"/>
                <a:ea typeface="微软雅黑"/>
              </a:rPr>
              <a:t>THANKS</a:t>
            </a:r>
            <a:endParaRPr lang="zh-CN" sz="8800" b="0" strike="noStrike" spc="-1">
              <a:solidFill>
                <a:srgbClr val="000000"/>
              </a:solidFill>
              <a:latin typeface="Calibri"/>
            </a:endParaRPr>
          </a:p>
        </p:txBody>
      </p:sp>
      <p:sp>
        <p:nvSpPr>
          <p:cNvPr id="399" name="PlaceHolder 2"/>
          <p:cNvSpPr>
            <a:spLocks noGrp="1"/>
          </p:cNvSpPr>
          <p:nvPr>
            <p:ph type="title"/>
          </p:nvPr>
        </p:nvSpPr>
        <p:spPr>
          <a:xfrm>
            <a:off x="609480" y="273600"/>
            <a:ext cx="10972440" cy="1144800"/>
          </a:xfrm>
          <a:prstGeom prst="rect">
            <a:avLst/>
          </a:prstGeom>
        </p:spPr>
        <p:txBody>
          <a:bodyPr lIns="0" tIns="0" rIns="0" bIns="0" anchor="ctr"/>
          <a:p>
            <a:r>
              <a:rPr lang="zh-CN" sz="1800" b="0" strike="noStrike" spc="-1">
                <a:solidFill>
                  <a:srgbClr val="000000"/>
                </a:solidFill>
                <a:latin typeface="Calibri"/>
              </a:rPr>
              <a:t>Click to edit the title text format</a:t>
            </a:r>
            <a:endParaRPr lang="zh-CN"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1784880" y="1287360"/>
            <a:ext cx="8606880" cy="4069080"/>
          </a:xfrm>
          <a:prstGeom prst="rect">
            <a:avLst/>
          </a:prstGeom>
        </p:spPr>
        <p:txBody>
          <a:bodyPr/>
          <a:p>
            <a:pPr>
              <a:lnSpc>
                <a:spcPct val="90000"/>
              </a:lnSpc>
              <a:spcBef>
                <a:spcPts val="1000"/>
              </a:spcBef>
            </a:pPr>
            <a:r>
              <a:rPr lang="zh-CN" sz="2400" b="0" strike="noStrike" spc="-1">
                <a:solidFill>
                  <a:srgbClr val="262626"/>
                </a:solidFill>
                <a:latin typeface="微软雅黑"/>
                <a:ea typeface="微软雅黑"/>
              </a:rPr>
              <a:t>编辑母版文本样式</a:t>
            </a:r>
            <a:endParaRPr lang="zh-CN" sz="2400" b="0" strike="noStrike" spc="-1">
              <a:solidFill>
                <a:srgbClr val="000000"/>
              </a:solidFill>
              <a:latin typeface="Calibri"/>
            </a:endParaRPr>
          </a:p>
        </p:txBody>
      </p:sp>
      <p:sp>
        <p:nvSpPr>
          <p:cNvPr id="39" name="PlaceHolder 2"/>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
        <p:nvSpPr>
          <p:cNvPr id="77" name="PlaceHolder 2"/>
          <p:cNvSpPr>
            <a:spLocks noGrp="1"/>
          </p:cNvSpPr>
          <p:nvPr>
            <p:ph type="body"/>
          </p:nvPr>
        </p:nvSpPr>
        <p:spPr>
          <a:xfrm>
            <a:off x="1784880" y="1582200"/>
            <a:ext cx="8631720" cy="4818240"/>
          </a:xfrm>
          <a:prstGeom prst="rect">
            <a:avLst/>
          </a:prstGeom>
        </p:spPr>
        <p:txBody>
          <a:bodyPr/>
          <a:p>
            <a:pPr marL="228600" indent="-227965">
              <a:lnSpc>
                <a:spcPct val="90000"/>
              </a:lnSpc>
              <a:spcBef>
                <a:spcPts val="1000"/>
              </a:spcBef>
              <a:buBlip>
                <a:blip r:embed="rId14"/>
              </a:buBlip>
            </a:pPr>
            <a:r>
              <a:rPr lang="zh-CN" sz="2600" b="0" strike="noStrike" spc="-1">
                <a:solidFill>
                  <a:srgbClr val="262626"/>
                </a:solidFill>
                <a:latin typeface="微软雅黑"/>
                <a:ea typeface="微软雅黑"/>
              </a:rPr>
              <a:t>编辑母版文本样式</a:t>
            </a:r>
            <a:endParaRPr lang="zh-CN" sz="2600" b="0" strike="noStrike" spc="-1">
              <a:solidFill>
                <a:srgbClr val="000000"/>
              </a:solidFill>
              <a:latin typeface="Calibri"/>
            </a:endParaRPr>
          </a:p>
          <a:p>
            <a:pPr marL="685800" lvl="1" indent="-227965">
              <a:lnSpc>
                <a:spcPct val="90000"/>
              </a:lnSpc>
              <a:spcBef>
                <a:spcPts val="500"/>
              </a:spcBef>
              <a:buBlip>
                <a:blip r:embed="rId15"/>
              </a:buBlip>
            </a:pPr>
            <a:r>
              <a:rPr lang="zh-CN" sz="2400" b="0" strike="noStrike" spc="-1">
                <a:solidFill>
                  <a:srgbClr val="262626"/>
                </a:solidFill>
                <a:latin typeface="微软雅黑"/>
                <a:ea typeface="微软雅黑"/>
              </a:rPr>
              <a:t>第二级</a:t>
            </a:r>
            <a:endParaRPr lang="zh-CN" sz="2400" b="0" strike="noStrike" spc="-1">
              <a:solidFill>
                <a:srgbClr val="000000"/>
              </a:solidFill>
              <a:latin typeface="Calibri"/>
            </a:endParaRPr>
          </a:p>
          <a:p>
            <a:pPr marL="1143000" lvl="2" indent="-227965">
              <a:lnSpc>
                <a:spcPct val="90000"/>
              </a:lnSpc>
              <a:spcBef>
                <a:spcPts val="500"/>
              </a:spcBef>
              <a:buBlip>
                <a:blip r:embed="rId16"/>
              </a:buBlip>
            </a:pPr>
            <a:r>
              <a:rPr lang="zh-CN" sz="2000" b="0" strike="noStrike" spc="-1">
                <a:solidFill>
                  <a:srgbClr val="262626"/>
                </a:solidFill>
                <a:latin typeface="微软雅黑"/>
                <a:ea typeface="微软雅黑"/>
              </a:rPr>
              <a:t>第三级</a:t>
            </a:r>
            <a:endParaRPr lang="zh-CN" sz="20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800" b="0" strike="noStrike" spc="-1">
                <a:solidFill>
                  <a:srgbClr val="262626"/>
                </a:solidFill>
                <a:latin typeface="微软雅黑"/>
                <a:ea typeface="微软雅黑"/>
              </a:rPr>
              <a:t>第四级</a:t>
            </a:r>
            <a:endParaRPr lang="zh-CN" sz="18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800" b="0" strike="noStrike" spc="-1">
                <a:solidFill>
                  <a:srgbClr val="262626"/>
                </a:solidFill>
                <a:latin typeface="微软雅黑"/>
                <a:ea typeface="微软雅黑"/>
              </a:rPr>
              <a:t>第五级</a:t>
            </a:r>
            <a:endParaRPr lang="zh-CN"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
        <p:nvSpPr>
          <p:cNvPr id="115" name="PlaceHolder 2"/>
          <p:cNvSpPr>
            <a:spLocks noGrp="1"/>
          </p:cNvSpPr>
          <p:nvPr>
            <p:ph type="body"/>
          </p:nvPr>
        </p:nvSpPr>
        <p:spPr>
          <a:xfrm>
            <a:off x="1784880" y="1407960"/>
            <a:ext cx="4150800" cy="4992480"/>
          </a:xfrm>
          <a:prstGeom prst="rect">
            <a:avLst/>
          </a:prstGeom>
        </p:spPr>
        <p:txBody>
          <a:bodyPr/>
          <a:p>
            <a:pPr marL="228600" indent="-227965">
              <a:lnSpc>
                <a:spcPct val="90000"/>
              </a:lnSpc>
              <a:spcBef>
                <a:spcPts val="1000"/>
              </a:spcBef>
              <a:buBlip>
                <a:blip r:embed="rId14"/>
              </a:buBlip>
            </a:pPr>
            <a:r>
              <a:rPr lang="zh-CN" sz="2600" b="0" strike="noStrike" spc="-1">
                <a:solidFill>
                  <a:srgbClr val="262626"/>
                </a:solidFill>
                <a:latin typeface="微软雅黑"/>
                <a:ea typeface="微软雅黑"/>
              </a:rPr>
              <a:t>编辑母版文本样式</a:t>
            </a:r>
            <a:endParaRPr lang="zh-CN" sz="2600" b="0" strike="noStrike" spc="-1">
              <a:solidFill>
                <a:srgbClr val="000000"/>
              </a:solidFill>
              <a:latin typeface="Calibri"/>
            </a:endParaRPr>
          </a:p>
          <a:p>
            <a:pPr marL="685800" lvl="1" indent="-227965">
              <a:lnSpc>
                <a:spcPct val="90000"/>
              </a:lnSpc>
              <a:spcBef>
                <a:spcPts val="500"/>
              </a:spcBef>
              <a:buBlip>
                <a:blip r:embed="rId15"/>
              </a:buBlip>
            </a:pPr>
            <a:r>
              <a:rPr lang="zh-CN" sz="2400" b="0" strike="noStrike" spc="-1">
                <a:solidFill>
                  <a:srgbClr val="262626"/>
                </a:solidFill>
                <a:latin typeface="微软雅黑"/>
                <a:ea typeface="微软雅黑"/>
              </a:rPr>
              <a:t>第二级</a:t>
            </a:r>
            <a:endParaRPr lang="zh-CN" sz="2400" b="0" strike="noStrike" spc="-1">
              <a:solidFill>
                <a:srgbClr val="000000"/>
              </a:solidFill>
              <a:latin typeface="Calibri"/>
            </a:endParaRPr>
          </a:p>
          <a:p>
            <a:pPr marL="1143000" lvl="2" indent="-227965">
              <a:lnSpc>
                <a:spcPct val="90000"/>
              </a:lnSpc>
              <a:spcBef>
                <a:spcPts val="500"/>
              </a:spcBef>
              <a:buBlip>
                <a:blip r:embed="rId16"/>
              </a:buBlip>
            </a:pPr>
            <a:r>
              <a:rPr lang="zh-CN" sz="2000" b="0" strike="noStrike" spc="-1">
                <a:solidFill>
                  <a:srgbClr val="262626"/>
                </a:solidFill>
                <a:latin typeface="微软雅黑"/>
                <a:ea typeface="微软雅黑"/>
              </a:rPr>
              <a:t>第三级</a:t>
            </a:r>
            <a:endParaRPr lang="zh-CN" sz="20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800" b="0" strike="noStrike" spc="-1">
                <a:solidFill>
                  <a:srgbClr val="262626"/>
                </a:solidFill>
                <a:latin typeface="微软雅黑"/>
                <a:ea typeface="微软雅黑"/>
              </a:rPr>
              <a:t>第四级</a:t>
            </a:r>
            <a:endParaRPr lang="zh-CN" sz="18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800" b="0" strike="noStrike" spc="-1">
                <a:solidFill>
                  <a:srgbClr val="262626"/>
                </a:solidFill>
                <a:latin typeface="微软雅黑"/>
                <a:ea typeface="微软雅黑"/>
              </a:rPr>
              <a:t>第五级</a:t>
            </a:r>
            <a:endParaRPr lang="zh-CN" sz="1800" b="0" strike="noStrike" spc="-1">
              <a:solidFill>
                <a:srgbClr val="000000"/>
              </a:solidFill>
              <a:latin typeface="Calibri"/>
            </a:endParaRPr>
          </a:p>
        </p:txBody>
      </p:sp>
      <p:sp>
        <p:nvSpPr>
          <p:cNvPr id="116" name="PlaceHolder 3"/>
          <p:cNvSpPr>
            <a:spLocks noGrp="1"/>
          </p:cNvSpPr>
          <p:nvPr>
            <p:ph type="body"/>
          </p:nvPr>
        </p:nvSpPr>
        <p:spPr>
          <a:xfrm>
            <a:off x="6241320" y="1407960"/>
            <a:ext cx="4150800" cy="4992480"/>
          </a:xfrm>
          <a:prstGeom prst="rect">
            <a:avLst/>
          </a:prstGeom>
        </p:spPr>
        <p:txBody>
          <a:bodyPr/>
          <a:p>
            <a:pPr marL="228600" indent="-227965">
              <a:lnSpc>
                <a:spcPct val="90000"/>
              </a:lnSpc>
              <a:spcBef>
                <a:spcPts val="1000"/>
              </a:spcBef>
              <a:buBlip>
                <a:blip r:embed="rId17"/>
              </a:buBlip>
            </a:pPr>
            <a:r>
              <a:rPr lang="zh-CN" sz="2600" b="0" strike="noStrike" spc="-1">
                <a:solidFill>
                  <a:srgbClr val="262626"/>
                </a:solidFill>
                <a:latin typeface="微软雅黑"/>
                <a:ea typeface="微软雅黑"/>
              </a:rPr>
              <a:t>编辑母版文本样式</a:t>
            </a:r>
            <a:endParaRPr lang="zh-CN" sz="2600" b="0" strike="noStrike" spc="-1">
              <a:solidFill>
                <a:srgbClr val="000000"/>
              </a:solidFill>
              <a:latin typeface="Calibri"/>
            </a:endParaRPr>
          </a:p>
          <a:p>
            <a:pPr marL="685800" lvl="1" indent="-227965">
              <a:lnSpc>
                <a:spcPct val="90000"/>
              </a:lnSpc>
              <a:spcBef>
                <a:spcPts val="500"/>
              </a:spcBef>
              <a:buBlip>
                <a:blip r:embed="rId18"/>
              </a:buBlip>
            </a:pPr>
            <a:r>
              <a:rPr lang="zh-CN" sz="2400" b="0" strike="noStrike" spc="-1">
                <a:solidFill>
                  <a:srgbClr val="262626"/>
                </a:solidFill>
                <a:latin typeface="微软雅黑"/>
                <a:ea typeface="微软雅黑"/>
              </a:rPr>
              <a:t>第二级</a:t>
            </a:r>
            <a:endParaRPr lang="zh-CN" sz="2400" b="0" strike="noStrike" spc="-1">
              <a:solidFill>
                <a:srgbClr val="000000"/>
              </a:solidFill>
              <a:latin typeface="Calibri"/>
            </a:endParaRPr>
          </a:p>
          <a:p>
            <a:pPr marL="1143000" lvl="2" indent="-227965">
              <a:lnSpc>
                <a:spcPct val="90000"/>
              </a:lnSpc>
              <a:spcBef>
                <a:spcPts val="500"/>
              </a:spcBef>
              <a:buBlip>
                <a:blip r:embed="rId19"/>
              </a:buBlip>
            </a:pPr>
            <a:r>
              <a:rPr lang="zh-CN" sz="2000" b="0" strike="noStrike" spc="-1">
                <a:solidFill>
                  <a:srgbClr val="262626"/>
                </a:solidFill>
                <a:latin typeface="微软雅黑"/>
                <a:ea typeface="微软雅黑"/>
              </a:rPr>
              <a:t>第三级</a:t>
            </a:r>
            <a:endParaRPr lang="zh-CN" sz="20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800" b="0" strike="noStrike" spc="-1">
                <a:solidFill>
                  <a:srgbClr val="262626"/>
                </a:solidFill>
                <a:latin typeface="微软雅黑"/>
                <a:ea typeface="微软雅黑"/>
              </a:rPr>
              <a:t>第四级</a:t>
            </a:r>
            <a:endParaRPr lang="zh-CN" sz="18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800" b="0" strike="noStrike" spc="-1">
                <a:solidFill>
                  <a:srgbClr val="262626"/>
                </a:solidFill>
                <a:latin typeface="微软雅黑"/>
                <a:ea typeface="微软雅黑"/>
              </a:rPr>
              <a:t>第五级</a:t>
            </a:r>
            <a:endParaRPr lang="zh-CN"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53" name="PlaceHolder 1"/>
          <p:cNvSpPr>
            <a:spLocks noGrp="1"/>
          </p:cNvSpPr>
          <p:nvPr>
            <p:ph type="body"/>
          </p:nvPr>
        </p:nvSpPr>
        <p:spPr>
          <a:xfrm>
            <a:off x="1792800" y="1267560"/>
            <a:ext cx="4190040" cy="427320"/>
          </a:xfrm>
          <a:prstGeom prst="rect">
            <a:avLst/>
          </a:prstGeom>
        </p:spPr>
        <p:txBody>
          <a:bodyPr anchor="b"/>
          <a:p>
            <a:pPr>
              <a:lnSpc>
                <a:spcPct val="90000"/>
              </a:lnSpc>
              <a:spcBef>
                <a:spcPts val="1000"/>
              </a:spcBef>
            </a:pPr>
            <a:r>
              <a:rPr lang="zh-CN" sz="2400" b="1" strike="noStrike" spc="-1">
                <a:solidFill>
                  <a:srgbClr val="262626"/>
                </a:solidFill>
                <a:latin typeface="微软雅黑"/>
                <a:ea typeface="微软雅黑"/>
              </a:rPr>
              <a:t>编辑母版文本样式</a:t>
            </a:r>
            <a:endParaRPr lang="zh-CN" sz="2400" b="0" strike="noStrike" spc="-1">
              <a:solidFill>
                <a:srgbClr val="000000"/>
              </a:solidFill>
              <a:latin typeface="Calibri"/>
            </a:endParaRPr>
          </a:p>
        </p:txBody>
      </p:sp>
      <p:sp>
        <p:nvSpPr>
          <p:cNvPr id="154" name="PlaceHolder 2"/>
          <p:cNvSpPr>
            <a:spLocks noGrp="1"/>
          </p:cNvSpPr>
          <p:nvPr>
            <p:ph type="body"/>
          </p:nvPr>
        </p:nvSpPr>
        <p:spPr>
          <a:xfrm>
            <a:off x="6201720" y="1267560"/>
            <a:ext cx="4190040" cy="427320"/>
          </a:xfrm>
          <a:prstGeom prst="rect">
            <a:avLst/>
          </a:prstGeom>
        </p:spPr>
        <p:txBody>
          <a:bodyPr anchor="b"/>
          <a:p>
            <a:pPr>
              <a:lnSpc>
                <a:spcPct val="90000"/>
              </a:lnSpc>
              <a:spcBef>
                <a:spcPts val="1000"/>
              </a:spcBef>
            </a:pPr>
            <a:r>
              <a:rPr lang="zh-CN" sz="2400" b="1" strike="noStrike" spc="-1">
                <a:solidFill>
                  <a:srgbClr val="262626"/>
                </a:solidFill>
                <a:latin typeface="微软雅黑"/>
                <a:ea typeface="微软雅黑"/>
              </a:rPr>
              <a:t>编辑母版文本样式</a:t>
            </a:r>
            <a:endParaRPr lang="zh-CN" sz="2400" b="0" strike="noStrike" spc="-1">
              <a:solidFill>
                <a:srgbClr val="000000"/>
              </a:solidFill>
              <a:latin typeface="Calibri"/>
            </a:endParaRPr>
          </a:p>
        </p:txBody>
      </p:sp>
      <p:sp>
        <p:nvSpPr>
          <p:cNvPr id="155" name="PlaceHolder 3"/>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
        <p:nvSpPr>
          <p:cNvPr id="156" name="PlaceHolder 4"/>
          <p:cNvSpPr>
            <a:spLocks noGrp="1"/>
          </p:cNvSpPr>
          <p:nvPr>
            <p:ph type="body"/>
          </p:nvPr>
        </p:nvSpPr>
        <p:spPr>
          <a:xfrm>
            <a:off x="1784880" y="1792440"/>
            <a:ext cx="4197960" cy="4608000"/>
          </a:xfrm>
          <a:prstGeom prst="rect">
            <a:avLst/>
          </a:prstGeom>
        </p:spPr>
        <p:txBody>
          <a:bodyPr/>
          <a:p>
            <a:pPr marL="228600" indent="-227965">
              <a:lnSpc>
                <a:spcPct val="90000"/>
              </a:lnSpc>
              <a:spcBef>
                <a:spcPts val="1000"/>
              </a:spcBef>
              <a:buBlip>
                <a:blip r:embed="rId14"/>
              </a:buBlip>
            </a:pPr>
            <a:r>
              <a:rPr lang="zh-CN" sz="2600" b="0" strike="noStrike" spc="-1">
                <a:solidFill>
                  <a:srgbClr val="262626"/>
                </a:solidFill>
                <a:latin typeface="微软雅黑"/>
                <a:ea typeface="微软雅黑"/>
              </a:rPr>
              <a:t>编辑母版文本样式</a:t>
            </a:r>
            <a:endParaRPr lang="zh-CN" sz="2600" b="0" strike="noStrike" spc="-1">
              <a:solidFill>
                <a:srgbClr val="000000"/>
              </a:solidFill>
              <a:latin typeface="Calibri"/>
            </a:endParaRPr>
          </a:p>
          <a:p>
            <a:pPr marL="685800" lvl="1" indent="-227965">
              <a:lnSpc>
                <a:spcPct val="90000"/>
              </a:lnSpc>
              <a:spcBef>
                <a:spcPts val="500"/>
              </a:spcBef>
              <a:buBlip>
                <a:blip r:embed="rId15"/>
              </a:buBlip>
            </a:pPr>
            <a:r>
              <a:rPr lang="zh-CN" sz="2400" b="0" strike="noStrike" spc="-1">
                <a:solidFill>
                  <a:srgbClr val="262626"/>
                </a:solidFill>
                <a:latin typeface="微软雅黑"/>
                <a:ea typeface="微软雅黑"/>
              </a:rPr>
              <a:t>第二级</a:t>
            </a:r>
            <a:endParaRPr lang="zh-CN" sz="2400" b="0" strike="noStrike" spc="-1">
              <a:solidFill>
                <a:srgbClr val="000000"/>
              </a:solidFill>
              <a:latin typeface="Calibri"/>
            </a:endParaRPr>
          </a:p>
          <a:p>
            <a:pPr marL="1143000" lvl="2" indent="-227965">
              <a:lnSpc>
                <a:spcPct val="90000"/>
              </a:lnSpc>
              <a:spcBef>
                <a:spcPts val="500"/>
              </a:spcBef>
              <a:buBlip>
                <a:blip r:embed="rId16"/>
              </a:buBlip>
            </a:pPr>
            <a:r>
              <a:rPr lang="zh-CN" sz="2000" b="0" strike="noStrike" spc="-1">
                <a:solidFill>
                  <a:srgbClr val="262626"/>
                </a:solidFill>
                <a:latin typeface="微软雅黑"/>
                <a:ea typeface="微软雅黑"/>
              </a:rPr>
              <a:t>第三级</a:t>
            </a:r>
            <a:endParaRPr lang="zh-CN" sz="20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800" b="0" strike="noStrike" spc="-1">
                <a:solidFill>
                  <a:srgbClr val="262626"/>
                </a:solidFill>
                <a:latin typeface="微软雅黑"/>
                <a:ea typeface="微软雅黑"/>
              </a:rPr>
              <a:t>第四级</a:t>
            </a:r>
            <a:endParaRPr lang="zh-CN" sz="18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800" b="0" strike="noStrike" spc="-1">
                <a:solidFill>
                  <a:srgbClr val="262626"/>
                </a:solidFill>
                <a:latin typeface="微软雅黑"/>
                <a:ea typeface="微软雅黑"/>
              </a:rPr>
              <a:t>第五级</a:t>
            </a:r>
            <a:endParaRPr lang="zh-CN" sz="1800" b="0" strike="noStrike" spc="-1">
              <a:solidFill>
                <a:srgbClr val="000000"/>
              </a:solidFill>
              <a:latin typeface="Calibri"/>
            </a:endParaRPr>
          </a:p>
        </p:txBody>
      </p:sp>
      <p:sp>
        <p:nvSpPr>
          <p:cNvPr id="157" name="PlaceHolder 5"/>
          <p:cNvSpPr>
            <a:spLocks noGrp="1"/>
          </p:cNvSpPr>
          <p:nvPr>
            <p:ph type="body"/>
          </p:nvPr>
        </p:nvSpPr>
        <p:spPr>
          <a:xfrm>
            <a:off x="6201720" y="1792440"/>
            <a:ext cx="4190040" cy="4608000"/>
          </a:xfrm>
          <a:prstGeom prst="rect">
            <a:avLst/>
          </a:prstGeom>
        </p:spPr>
        <p:txBody>
          <a:bodyPr/>
          <a:p>
            <a:pPr marL="228600" indent="-227965">
              <a:lnSpc>
                <a:spcPct val="90000"/>
              </a:lnSpc>
              <a:spcBef>
                <a:spcPts val="1000"/>
              </a:spcBef>
              <a:buBlip>
                <a:blip r:embed="rId17"/>
              </a:buBlip>
            </a:pPr>
            <a:r>
              <a:rPr lang="zh-CN" sz="2600" b="0" strike="noStrike" spc="-1">
                <a:solidFill>
                  <a:srgbClr val="262626"/>
                </a:solidFill>
                <a:latin typeface="微软雅黑"/>
                <a:ea typeface="微软雅黑"/>
              </a:rPr>
              <a:t>编辑母版文本样式</a:t>
            </a:r>
            <a:endParaRPr lang="zh-CN" sz="2600" b="0" strike="noStrike" spc="-1">
              <a:solidFill>
                <a:srgbClr val="000000"/>
              </a:solidFill>
              <a:latin typeface="Calibri"/>
            </a:endParaRPr>
          </a:p>
          <a:p>
            <a:pPr marL="685800" lvl="1" indent="-227965">
              <a:lnSpc>
                <a:spcPct val="90000"/>
              </a:lnSpc>
              <a:spcBef>
                <a:spcPts val="500"/>
              </a:spcBef>
              <a:buBlip>
                <a:blip r:embed="rId18"/>
              </a:buBlip>
            </a:pPr>
            <a:r>
              <a:rPr lang="zh-CN" sz="2400" b="0" strike="noStrike" spc="-1">
                <a:solidFill>
                  <a:srgbClr val="262626"/>
                </a:solidFill>
                <a:latin typeface="微软雅黑"/>
                <a:ea typeface="微软雅黑"/>
              </a:rPr>
              <a:t>第二级</a:t>
            </a:r>
            <a:endParaRPr lang="zh-CN" sz="2400" b="0" strike="noStrike" spc="-1">
              <a:solidFill>
                <a:srgbClr val="000000"/>
              </a:solidFill>
              <a:latin typeface="Calibri"/>
            </a:endParaRPr>
          </a:p>
          <a:p>
            <a:pPr marL="1143000" lvl="2" indent="-227965">
              <a:lnSpc>
                <a:spcPct val="90000"/>
              </a:lnSpc>
              <a:spcBef>
                <a:spcPts val="500"/>
              </a:spcBef>
              <a:buBlip>
                <a:blip r:embed="rId19"/>
              </a:buBlip>
            </a:pPr>
            <a:r>
              <a:rPr lang="zh-CN" sz="2000" b="0" strike="noStrike" spc="-1">
                <a:solidFill>
                  <a:srgbClr val="262626"/>
                </a:solidFill>
                <a:latin typeface="微软雅黑"/>
                <a:ea typeface="微软雅黑"/>
              </a:rPr>
              <a:t>第三级</a:t>
            </a:r>
            <a:endParaRPr lang="zh-CN" sz="20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800" b="0" strike="noStrike" spc="-1">
                <a:solidFill>
                  <a:srgbClr val="262626"/>
                </a:solidFill>
                <a:latin typeface="微软雅黑"/>
                <a:ea typeface="微软雅黑"/>
              </a:rPr>
              <a:t>第四级</a:t>
            </a:r>
            <a:endParaRPr lang="zh-CN" sz="18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800" b="0" strike="noStrike" spc="-1">
                <a:solidFill>
                  <a:srgbClr val="262626"/>
                </a:solidFill>
                <a:latin typeface="微软雅黑"/>
                <a:ea typeface="微软雅黑"/>
              </a:rPr>
              <a:t>第五级</a:t>
            </a:r>
            <a:endParaRPr lang="zh-CN"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94" name="PlaceHolder 1"/>
          <p:cNvSpPr>
            <a:spLocks noGrp="1"/>
          </p:cNvSpPr>
          <p:nvPr>
            <p:ph type="body"/>
          </p:nvPr>
        </p:nvSpPr>
        <p:spPr>
          <a:xfrm>
            <a:off x="1791360" y="1307520"/>
            <a:ext cx="2799360" cy="346680"/>
          </a:xfrm>
          <a:prstGeom prst="rect">
            <a:avLst/>
          </a:prstGeom>
        </p:spPr>
        <p:txBody>
          <a:bodyPr anchor="b"/>
          <a:p>
            <a:pPr>
              <a:lnSpc>
                <a:spcPct val="90000"/>
              </a:lnSpc>
              <a:spcBef>
                <a:spcPts val="1000"/>
              </a:spcBef>
            </a:pPr>
            <a:r>
              <a:rPr lang="zh-CN" sz="2000" b="1" strike="noStrike" spc="-1">
                <a:solidFill>
                  <a:srgbClr val="262626"/>
                </a:solidFill>
                <a:latin typeface="微软雅黑"/>
                <a:ea typeface="微软雅黑"/>
              </a:rPr>
              <a:t>单击此处编辑文本样式</a:t>
            </a:r>
            <a:endParaRPr lang="zh-CN" sz="2000" b="0" strike="noStrike" spc="-1">
              <a:solidFill>
                <a:srgbClr val="000000"/>
              </a:solidFill>
              <a:latin typeface="Calibri"/>
            </a:endParaRPr>
          </a:p>
        </p:txBody>
      </p:sp>
      <p:sp>
        <p:nvSpPr>
          <p:cNvPr id="195" name="PlaceHolder 2"/>
          <p:cNvSpPr>
            <a:spLocks noGrp="1"/>
          </p:cNvSpPr>
          <p:nvPr>
            <p:ph type="body"/>
          </p:nvPr>
        </p:nvSpPr>
        <p:spPr>
          <a:xfrm>
            <a:off x="4692960" y="1307520"/>
            <a:ext cx="2798280" cy="346680"/>
          </a:xfrm>
          <a:prstGeom prst="rect">
            <a:avLst/>
          </a:prstGeom>
        </p:spPr>
        <p:txBody>
          <a:bodyPr anchor="b"/>
          <a:p>
            <a:pPr>
              <a:lnSpc>
                <a:spcPct val="90000"/>
              </a:lnSpc>
              <a:spcBef>
                <a:spcPts val="1000"/>
              </a:spcBef>
            </a:pPr>
            <a:r>
              <a:rPr lang="zh-CN" sz="2000" b="1" strike="noStrike" spc="-1">
                <a:solidFill>
                  <a:srgbClr val="262626"/>
                </a:solidFill>
                <a:latin typeface="微软雅黑"/>
                <a:ea typeface="微软雅黑"/>
              </a:rPr>
              <a:t>单击此处编辑文本样式</a:t>
            </a:r>
            <a:endParaRPr lang="zh-CN" sz="2000" b="0" strike="noStrike" spc="-1">
              <a:solidFill>
                <a:srgbClr val="000000"/>
              </a:solidFill>
              <a:latin typeface="Calibri"/>
            </a:endParaRPr>
          </a:p>
        </p:txBody>
      </p:sp>
      <p:sp>
        <p:nvSpPr>
          <p:cNvPr id="196" name="PlaceHolder 3"/>
          <p:cNvSpPr>
            <a:spLocks noGrp="1"/>
          </p:cNvSpPr>
          <p:nvPr>
            <p:ph type="body"/>
          </p:nvPr>
        </p:nvSpPr>
        <p:spPr>
          <a:xfrm>
            <a:off x="7593480" y="1307520"/>
            <a:ext cx="2798280" cy="346680"/>
          </a:xfrm>
          <a:prstGeom prst="rect">
            <a:avLst/>
          </a:prstGeom>
        </p:spPr>
        <p:txBody>
          <a:bodyPr anchor="b"/>
          <a:p>
            <a:pPr>
              <a:lnSpc>
                <a:spcPct val="90000"/>
              </a:lnSpc>
              <a:spcBef>
                <a:spcPts val="1000"/>
              </a:spcBef>
            </a:pPr>
            <a:r>
              <a:rPr lang="zh-CN" sz="2000" b="1" strike="noStrike" spc="-1">
                <a:solidFill>
                  <a:srgbClr val="262626"/>
                </a:solidFill>
                <a:latin typeface="微软雅黑"/>
                <a:ea typeface="微软雅黑"/>
              </a:rPr>
              <a:t>单击此处编辑文本样式</a:t>
            </a:r>
            <a:endParaRPr lang="zh-CN" sz="2000" b="0" strike="noStrike" spc="-1">
              <a:solidFill>
                <a:srgbClr val="000000"/>
              </a:solidFill>
              <a:latin typeface="Calibri"/>
            </a:endParaRPr>
          </a:p>
        </p:txBody>
      </p:sp>
      <p:sp>
        <p:nvSpPr>
          <p:cNvPr id="197" name="PlaceHolder 4"/>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
        <p:nvSpPr>
          <p:cNvPr id="198" name="PlaceHolder 5"/>
          <p:cNvSpPr>
            <a:spLocks noGrp="1"/>
          </p:cNvSpPr>
          <p:nvPr>
            <p:ph type="body"/>
          </p:nvPr>
        </p:nvSpPr>
        <p:spPr>
          <a:xfrm>
            <a:off x="1784880" y="1792440"/>
            <a:ext cx="2805840" cy="4608000"/>
          </a:xfrm>
          <a:prstGeom prst="rect">
            <a:avLst/>
          </a:prstGeom>
        </p:spPr>
        <p:txBody>
          <a:bodyPr>
            <a:normAutofit/>
          </a:bodyPr>
          <a:p>
            <a:pPr marL="228600" indent="-227965">
              <a:lnSpc>
                <a:spcPct val="90000"/>
              </a:lnSpc>
              <a:spcBef>
                <a:spcPts val="1000"/>
              </a:spcBef>
              <a:buBlip>
                <a:blip r:embed="rId14"/>
              </a:buBlip>
            </a:pPr>
            <a:r>
              <a:rPr lang="zh-CN" sz="2000" b="0" strike="noStrike" spc="-1">
                <a:solidFill>
                  <a:srgbClr val="262626"/>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5"/>
              </a:buBlip>
            </a:pPr>
            <a:r>
              <a:rPr lang="zh-CN" sz="1800" b="0" strike="noStrike" spc="-1">
                <a:solidFill>
                  <a:srgbClr val="262626"/>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6"/>
              </a:buBlip>
            </a:pPr>
            <a:r>
              <a:rPr lang="zh-CN" sz="1600" b="0" strike="noStrike" spc="-1">
                <a:solidFill>
                  <a:srgbClr val="262626"/>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400" b="0" strike="noStrike" spc="-1">
                <a:solidFill>
                  <a:srgbClr val="262626"/>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400" b="0" strike="noStrike" spc="-1">
                <a:solidFill>
                  <a:srgbClr val="262626"/>
                </a:solidFill>
                <a:latin typeface="微软雅黑"/>
                <a:ea typeface="微软雅黑"/>
              </a:rPr>
              <a:t>第五级</a:t>
            </a:r>
            <a:endParaRPr lang="zh-CN" sz="1400" b="0" strike="noStrike" spc="-1">
              <a:solidFill>
                <a:srgbClr val="000000"/>
              </a:solidFill>
              <a:latin typeface="Calibri"/>
            </a:endParaRPr>
          </a:p>
        </p:txBody>
      </p:sp>
      <p:sp>
        <p:nvSpPr>
          <p:cNvPr id="199" name="PlaceHolder 6"/>
          <p:cNvSpPr>
            <a:spLocks noGrp="1"/>
          </p:cNvSpPr>
          <p:nvPr>
            <p:ph type="body"/>
          </p:nvPr>
        </p:nvSpPr>
        <p:spPr>
          <a:xfrm>
            <a:off x="4685400" y="1792440"/>
            <a:ext cx="2805840" cy="4608000"/>
          </a:xfrm>
          <a:prstGeom prst="rect">
            <a:avLst/>
          </a:prstGeom>
        </p:spPr>
        <p:txBody>
          <a:bodyPr>
            <a:normAutofit/>
          </a:bodyPr>
          <a:p>
            <a:pPr marL="228600" indent="-227965">
              <a:lnSpc>
                <a:spcPct val="90000"/>
              </a:lnSpc>
              <a:spcBef>
                <a:spcPts val="1000"/>
              </a:spcBef>
              <a:buBlip>
                <a:blip r:embed="rId17"/>
              </a:buBlip>
            </a:pPr>
            <a:r>
              <a:rPr lang="zh-CN" sz="2000" b="0" strike="noStrike" spc="-1">
                <a:solidFill>
                  <a:srgbClr val="262626"/>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8"/>
              </a:buBlip>
            </a:pPr>
            <a:r>
              <a:rPr lang="zh-CN" sz="1800" b="0" strike="noStrike" spc="-1">
                <a:solidFill>
                  <a:srgbClr val="262626"/>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9"/>
              </a:buBlip>
            </a:pPr>
            <a:r>
              <a:rPr lang="zh-CN" sz="1600" b="0" strike="noStrike" spc="-1">
                <a:solidFill>
                  <a:srgbClr val="262626"/>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400" b="0" strike="noStrike" spc="-1">
                <a:solidFill>
                  <a:srgbClr val="262626"/>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400" b="0" strike="noStrike" spc="-1">
                <a:solidFill>
                  <a:srgbClr val="262626"/>
                </a:solidFill>
                <a:latin typeface="微软雅黑"/>
                <a:ea typeface="微软雅黑"/>
              </a:rPr>
              <a:t>第五级</a:t>
            </a:r>
            <a:endParaRPr lang="zh-CN" sz="1400" b="0" strike="noStrike" spc="-1">
              <a:solidFill>
                <a:srgbClr val="000000"/>
              </a:solidFill>
              <a:latin typeface="Calibri"/>
            </a:endParaRPr>
          </a:p>
        </p:txBody>
      </p:sp>
      <p:sp>
        <p:nvSpPr>
          <p:cNvPr id="200" name="PlaceHolder 7"/>
          <p:cNvSpPr>
            <a:spLocks noGrp="1"/>
          </p:cNvSpPr>
          <p:nvPr>
            <p:ph type="body"/>
          </p:nvPr>
        </p:nvSpPr>
        <p:spPr>
          <a:xfrm>
            <a:off x="7586280" y="1792440"/>
            <a:ext cx="2805840" cy="4608000"/>
          </a:xfrm>
          <a:prstGeom prst="rect">
            <a:avLst/>
          </a:prstGeom>
        </p:spPr>
        <p:txBody>
          <a:bodyPr>
            <a:normAutofit/>
          </a:bodyPr>
          <a:p>
            <a:pPr marL="228600" indent="-227965">
              <a:lnSpc>
                <a:spcPct val="90000"/>
              </a:lnSpc>
              <a:spcBef>
                <a:spcPts val="1000"/>
              </a:spcBef>
              <a:buBlip>
                <a:blip r:embed="rId20"/>
              </a:buBlip>
            </a:pPr>
            <a:r>
              <a:rPr lang="zh-CN" sz="2000" b="0" strike="noStrike" spc="-1">
                <a:solidFill>
                  <a:srgbClr val="262626"/>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21"/>
              </a:buBlip>
            </a:pPr>
            <a:r>
              <a:rPr lang="zh-CN" sz="1800" b="0" strike="noStrike" spc="-1">
                <a:solidFill>
                  <a:srgbClr val="262626"/>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22"/>
              </a:buBlip>
            </a:pPr>
            <a:r>
              <a:rPr lang="zh-CN" sz="1600" b="0" strike="noStrike" spc="-1">
                <a:solidFill>
                  <a:srgbClr val="262626"/>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262626"/>
              </a:buClr>
              <a:buFont typeface="StarSymbol"/>
              <a:buChar char="•"/>
            </a:pPr>
            <a:r>
              <a:rPr lang="zh-CN" sz="1400" b="0" strike="noStrike" spc="-1">
                <a:solidFill>
                  <a:srgbClr val="262626"/>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262626"/>
              </a:buClr>
              <a:buFont typeface="Arial" panose="02080604020202020204" charset="0"/>
              <a:buChar char="•"/>
            </a:pPr>
            <a:r>
              <a:rPr lang="zh-CN" sz="1400" b="0" strike="noStrike" spc="-1">
                <a:solidFill>
                  <a:srgbClr val="262626"/>
                </a:solidFill>
                <a:latin typeface="微软雅黑"/>
                <a:ea typeface="微软雅黑"/>
              </a:rPr>
              <a:t>第五级</a:t>
            </a:r>
            <a:endParaRPr lang="zh-CN" sz="1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1784880" y="378000"/>
            <a:ext cx="86068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
        <p:nvSpPr>
          <p:cNvPr id="238" name="PlaceHolder 2"/>
          <p:cNvSpPr>
            <a:spLocks noGrp="1"/>
          </p:cNvSpPr>
          <p:nvPr>
            <p:ph type="body"/>
          </p:nvPr>
        </p:nvSpPr>
        <p:spPr>
          <a:xfrm>
            <a:off x="609480" y="1604520"/>
            <a:ext cx="10972440" cy="3977280"/>
          </a:xfrm>
          <a:prstGeom prst="rect">
            <a:avLst/>
          </a:prstGeom>
        </p:spPr>
        <p:txBody>
          <a:bodyPr lIns="0" tIns="0" rIns="0" bIns="0">
            <a:normAutofit/>
          </a:bodyPr>
          <a:p>
            <a:pPr marL="431800" indent="-323850">
              <a:spcBef>
                <a:spcPts val="1415"/>
              </a:spcBef>
              <a:buClr>
                <a:srgbClr val="000000"/>
              </a:buClr>
              <a:buSzPct val="45000"/>
              <a:buFont typeface="Wingdings" panose="05000000000000000000" charset="2"/>
              <a:buChar char=""/>
            </a:pPr>
            <a:r>
              <a:rPr lang="zh-CN" sz="2800" b="0" strike="noStrike" spc="-1">
                <a:solidFill>
                  <a:srgbClr val="000000"/>
                </a:solidFill>
                <a:latin typeface="Calibri"/>
              </a:rPr>
              <a:t>Click to edit the outline text format</a:t>
            </a:r>
            <a:endParaRPr lang="zh-CN" sz="2800" b="0" strike="noStrike" spc="-1">
              <a:solidFill>
                <a:srgbClr val="000000"/>
              </a:solidFill>
              <a:latin typeface="Calibri"/>
            </a:endParaRPr>
          </a:p>
          <a:p>
            <a:pPr marL="864235" lvl="1" indent="-323850">
              <a:spcBef>
                <a:spcPts val="1135"/>
              </a:spcBef>
              <a:buClr>
                <a:srgbClr val="000000"/>
              </a:buClr>
              <a:buSzPct val="75000"/>
              <a:buFont typeface="Symbol" charset="2"/>
              <a:buChar char=""/>
            </a:pPr>
            <a:r>
              <a:rPr lang="zh-CN" sz="2000" b="0" strike="noStrike" spc="-1">
                <a:solidFill>
                  <a:srgbClr val="000000"/>
                </a:solidFill>
                <a:latin typeface="Calibri"/>
              </a:rPr>
              <a:t>Second Outline Level</a:t>
            </a:r>
            <a:endParaRPr lang="zh-CN" sz="2000" b="0" strike="noStrike" spc="-1">
              <a:solidFill>
                <a:srgbClr val="000000"/>
              </a:solidFill>
              <a:latin typeface="Calibri"/>
            </a:endParaRPr>
          </a:p>
          <a:p>
            <a:pPr marL="1296035" lvl="2" indent="-288290">
              <a:spcBef>
                <a:spcPts val="850"/>
              </a:spcBef>
              <a:buClr>
                <a:srgbClr val="000000"/>
              </a:buClr>
              <a:buSzPct val="45000"/>
              <a:buFont typeface="Wingdings" panose="05000000000000000000" charset="2"/>
              <a:buChar char=""/>
            </a:pPr>
            <a:r>
              <a:rPr lang="zh-CN" sz="1800" b="0" strike="noStrike" spc="-1">
                <a:solidFill>
                  <a:srgbClr val="000000"/>
                </a:solidFill>
                <a:latin typeface="Calibri"/>
              </a:rPr>
              <a:t>Third Outline Level</a:t>
            </a:r>
            <a:endParaRPr lang="zh-CN" sz="1800" b="0" strike="noStrike" spc="-1">
              <a:solidFill>
                <a:srgbClr val="000000"/>
              </a:solidFill>
              <a:latin typeface="Calibri"/>
            </a:endParaRPr>
          </a:p>
          <a:p>
            <a:pPr marL="1727835" lvl="3" indent="-215900">
              <a:spcBef>
                <a:spcPts val="565"/>
              </a:spcBef>
              <a:buClr>
                <a:srgbClr val="000000"/>
              </a:buClr>
              <a:buSzPct val="75000"/>
              <a:buFont typeface="Symbol" charset="2"/>
              <a:buChar char=""/>
            </a:pPr>
            <a:r>
              <a:rPr lang="zh-CN" sz="1800" b="0" strike="noStrike" spc="-1">
                <a:solidFill>
                  <a:srgbClr val="000000"/>
                </a:solidFill>
                <a:latin typeface="Calibri"/>
              </a:rPr>
              <a:t>Fourth Outline Level</a:t>
            </a:r>
            <a:endParaRPr lang="zh-CN" sz="1800" b="0" strike="noStrike" spc="-1">
              <a:solidFill>
                <a:srgbClr val="000000"/>
              </a:solidFill>
              <a:latin typeface="Calibri"/>
            </a:endParaRPr>
          </a:p>
          <a:p>
            <a:pPr marL="2160270" lvl="4"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Fifth Outline Level</a:t>
            </a:r>
            <a:endParaRPr lang="zh-CN" sz="2000" b="0" strike="noStrike" spc="-1">
              <a:solidFill>
                <a:srgbClr val="000000"/>
              </a:solidFill>
              <a:latin typeface="Calibri"/>
            </a:endParaRPr>
          </a:p>
          <a:p>
            <a:pPr marL="2592070" lvl="5"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Sixth Outline Level</a:t>
            </a:r>
            <a:endParaRPr lang="zh-CN" sz="2000" b="0" strike="noStrike" spc="-1">
              <a:solidFill>
                <a:srgbClr val="000000"/>
              </a:solidFill>
              <a:latin typeface="Calibri"/>
            </a:endParaRPr>
          </a:p>
          <a:p>
            <a:pPr marL="3023870" lvl="6" indent="-215900">
              <a:spcBef>
                <a:spcPts val="285"/>
              </a:spcBef>
              <a:buClr>
                <a:srgbClr val="000000"/>
              </a:buClr>
              <a:buSzPct val="45000"/>
              <a:buFont typeface="Wingdings" panose="05000000000000000000" charset="2"/>
              <a:buChar char=""/>
            </a:pPr>
            <a:r>
              <a:rPr lang="zh-CN" sz="2000" b="0" strike="noStrike" spc="-1">
                <a:solidFill>
                  <a:srgbClr val="000000"/>
                </a:solidFill>
                <a:latin typeface="Calibri"/>
              </a:rPr>
              <a:t>Seventh Outline Level</a:t>
            </a:r>
            <a:endParaRPr lang="zh-CN"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75" name="PlaceHolder 1"/>
          <p:cNvSpPr>
            <a:spLocks noGrp="1"/>
          </p:cNvSpPr>
          <p:nvPr>
            <p:ph type="body"/>
          </p:nvPr>
        </p:nvSpPr>
        <p:spPr>
          <a:xfrm>
            <a:off x="6095880" y="2046600"/>
            <a:ext cx="4978080" cy="3236400"/>
          </a:xfrm>
          <a:prstGeom prst="rect">
            <a:avLst/>
          </a:prstGeom>
        </p:spPr>
        <p:txBody>
          <a:bodyPr>
            <a:normAutofit/>
          </a:bodyPr>
          <a:p>
            <a:pPr marL="228600" indent="-227965">
              <a:lnSpc>
                <a:spcPct val="90000"/>
              </a:lnSpc>
              <a:spcBef>
                <a:spcPts val="1000"/>
              </a:spcBef>
              <a:buBlip>
                <a:blip r:embed="rId14"/>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5"/>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6"/>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276" name="PlaceHolder 2"/>
          <p:cNvSpPr>
            <a:spLocks noGrp="1"/>
          </p:cNvSpPr>
          <p:nvPr>
            <p:ph type="body"/>
          </p:nvPr>
        </p:nvSpPr>
        <p:spPr>
          <a:xfrm>
            <a:off x="1129680" y="2046600"/>
            <a:ext cx="4966200" cy="323640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277" name="PlaceHolder 3"/>
          <p:cNvSpPr>
            <a:spLocks noGrp="1"/>
          </p:cNvSpPr>
          <p:nvPr>
            <p:ph type="title"/>
          </p:nvPr>
        </p:nvSpPr>
        <p:spPr>
          <a:xfrm>
            <a:off x="1129680" y="378000"/>
            <a:ext cx="994464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314" name="PlaceHolder 1"/>
          <p:cNvSpPr>
            <a:spLocks noGrp="1"/>
          </p:cNvSpPr>
          <p:nvPr>
            <p:ph type="body"/>
          </p:nvPr>
        </p:nvSpPr>
        <p:spPr>
          <a:xfrm>
            <a:off x="1404720" y="1291680"/>
            <a:ext cx="4552560" cy="316764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315" name="PlaceHolder 2"/>
          <p:cNvSpPr>
            <a:spLocks noGrp="1"/>
          </p:cNvSpPr>
          <p:nvPr>
            <p:ph type="body"/>
          </p:nvPr>
        </p:nvSpPr>
        <p:spPr>
          <a:xfrm>
            <a:off x="6229440" y="1291680"/>
            <a:ext cx="4552560" cy="3167640"/>
          </a:xfrm>
          <a:prstGeom prst="rect">
            <a:avLst/>
          </a:prstGeom>
        </p:spPr>
        <p:txBody>
          <a:bodyPr lIns="90000" tIns="45000" rIns="90000" bIns="45000" anchor="ctr">
            <a:normAutofit/>
          </a:bodyPr>
          <a:p>
            <a:pPr algn="ctr">
              <a:lnSpc>
                <a:spcPct val="100000"/>
              </a:lnSpc>
            </a:pPr>
            <a:r>
              <a:rPr lang="zh-CN" sz="2000" b="0" strike="noStrike" spc="-1">
                <a:solidFill>
                  <a:srgbClr val="3C3C3C"/>
                </a:solidFill>
                <a:latin typeface="微软雅黑"/>
                <a:ea typeface="微软雅黑"/>
              </a:rPr>
              <a:t>单击添加图片</a:t>
            </a:r>
            <a:endParaRPr lang="zh-CN" sz="2000" b="0" strike="noStrike" spc="-1">
              <a:solidFill>
                <a:srgbClr val="000000"/>
              </a:solidFill>
              <a:latin typeface="Calibri"/>
            </a:endParaRPr>
          </a:p>
        </p:txBody>
      </p:sp>
      <p:sp>
        <p:nvSpPr>
          <p:cNvPr id="316" name="PlaceHolder 3"/>
          <p:cNvSpPr>
            <a:spLocks noGrp="1"/>
          </p:cNvSpPr>
          <p:nvPr>
            <p:ph type="body"/>
          </p:nvPr>
        </p:nvSpPr>
        <p:spPr>
          <a:xfrm>
            <a:off x="1404720" y="4459680"/>
            <a:ext cx="4552560" cy="1883520"/>
          </a:xfrm>
          <a:prstGeom prst="rect">
            <a:avLst/>
          </a:prstGeom>
        </p:spPr>
        <p:txBody>
          <a:bodyPr>
            <a:normAutofit/>
          </a:bodyPr>
          <a:p>
            <a:pPr marL="228600" indent="-227965">
              <a:lnSpc>
                <a:spcPct val="90000"/>
              </a:lnSpc>
              <a:spcBef>
                <a:spcPts val="1000"/>
              </a:spcBef>
              <a:buBlip>
                <a:blip r:embed="rId14"/>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5"/>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6"/>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317" name="PlaceHolder 4"/>
          <p:cNvSpPr>
            <a:spLocks noGrp="1"/>
          </p:cNvSpPr>
          <p:nvPr>
            <p:ph type="body"/>
          </p:nvPr>
        </p:nvSpPr>
        <p:spPr>
          <a:xfrm>
            <a:off x="6229440" y="4459680"/>
            <a:ext cx="4552560" cy="1883520"/>
          </a:xfrm>
          <a:prstGeom prst="rect">
            <a:avLst/>
          </a:prstGeom>
        </p:spPr>
        <p:txBody>
          <a:bodyPr>
            <a:normAutofit/>
          </a:bodyPr>
          <a:p>
            <a:pPr marL="228600" indent="-227965">
              <a:lnSpc>
                <a:spcPct val="90000"/>
              </a:lnSpc>
              <a:spcBef>
                <a:spcPts val="1000"/>
              </a:spcBef>
              <a:buBlip>
                <a:blip r:embed="rId17"/>
              </a:buBlip>
            </a:pPr>
            <a:r>
              <a:rPr lang="zh-CN" sz="2000" b="0" strike="noStrike" spc="-1">
                <a:solidFill>
                  <a:srgbClr val="FFFFFF"/>
                </a:solidFill>
                <a:latin typeface="微软雅黑"/>
                <a:ea typeface="微软雅黑"/>
              </a:rPr>
              <a:t>编辑母版文本样式</a:t>
            </a:r>
            <a:endParaRPr lang="zh-CN" sz="2000" b="0" strike="noStrike" spc="-1">
              <a:solidFill>
                <a:srgbClr val="000000"/>
              </a:solidFill>
              <a:latin typeface="Calibri"/>
            </a:endParaRPr>
          </a:p>
          <a:p>
            <a:pPr marL="685800" lvl="1" indent="-227965">
              <a:lnSpc>
                <a:spcPct val="90000"/>
              </a:lnSpc>
              <a:spcBef>
                <a:spcPts val="500"/>
              </a:spcBef>
              <a:buBlip>
                <a:blip r:embed="rId18"/>
              </a:buBlip>
            </a:pPr>
            <a:r>
              <a:rPr lang="zh-CN" sz="1800" b="0" strike="noStrike" spc="-1">
                <a:solidFill>
                  <a:srgbClr val="FFFFFF"/>
                </a:solidFill>
                <a:latin typeface="微软雅黑"/>
                <a:ea typeface="微软雅黑"/>
              </a:rPr>
              <a:t>第二级</a:t>
            </a:r>
            <a:endParaRPr lang="zh-CN" sz="1800" b="0" strike="noStrike" spc="-1">
              <a:solidFill>
                <a:srgbClr val="000000"/>
              </a:solidFill>
              <a:latin typeface="Calibri"/>
            </a:endParaRPr>
          </a:p>
          <a:p>
            <a:pPr marL="1143000" lvl="2" indent="-227965">
              <a:lnSpc>
                <a:spcPct val="90000"/>
              </a:lnSpc>
              <a:spcBef>
                <a:spcPts val="500"/>
              </a:spcBef>
              <a:buBlip>
                <a:blip r:embed="rId19"/>
              </a:buBlip>
            </a:pPr>
            <a:r>
              <a:rPr lang="zh-CN" sz="1600" b="0" strike="noStrike" spc="-1">
                <a:solidFill>
                  <a:srgbClr val="FFFFFF"/>
                </a:solidFill>
                <a:latin typeface="微软雅黑"/>
                <a:ea typeface="微软雅黑"/>
              </a:rPr>
              <a:t>第三级</a:t>
            </a:r>
            <a:endParaRPr lang="zh-CN" sz="1600" b="0" strike="noStrike" spc="-1">
              <a:solidFill>
                <a:srgbClr val="000000"/>
              </a:solidFill>
              <a:latin typeface="Calibri"/>
            </a:endParaRPr>
          </a:p>
          <a:p>
            <a:pPr marL="1714500" lvl="3" indent="-342900">
              <a:lnSpc>
                <a:spcPct val="90000"/>
              </a:lnSpc>
              <a:spcBef>
                <a:spcPts val="500"/>
              </a:spcBef>
              <a:buClr>
                <a:srgbClr val="FFFFFF"/>
              </a:buClr>
              <a:buFont typeface="StarSymbol"/>
              <a:buChar char="•"/>
            </a:pPr>
            <a:r>
              <a:rPr lang="zh-CN" sz="1400" b="0" strike="noStrike" spc="-1">
                <a:solidFill>
                  <a:srgbClr val="FFFFFF"/>
                </a:solidFill>
                <a:latin typeface="微软雅黑"/>
                <a:ea typeface="微软雅黑"/>
              </a:rPr>
              <a:t>第四级</a:t>
            </a:r>
            <a:endParaRPr lang="zh-CN" sz="1400" b="0" strike="noStrike" spc="-1">
              <a:solidFill>
                <a:srgbClr val="000000"/>
              </a:solidFill>
              <a:latin typeface="Calibri"/>
            </a:endParaRPr>
          </a:p>
          <a:p>
            <a:pPr marL="2057400" lvl="4" indent="-227965">
              <a:lnSpc>
                <a:spcPct val="90000"/>
              </a:lnSpc>
              <a:spcBef>
                <a:spcPts val="500"/>
              </a:spcBef>
              <a:buClr>
                <a:srgbClr val="FFFFFF"/>
              </a:buClr>
              <a:buFont typeface="Arial" panose="02080604020202020204" charset="0"/>
              <a:buChar char="•"/>
            </a:pPr>
            <a:r>
              <a:rPr lang="zh-CN" sz="1400" b="0" strike="noStrike" spc="-1">
                <a:solidFill>
                  <a:srgbClr val="FFFFFF"/>
                </a:solidFill>
                <a:latin typeface="微软雅黑"/>
                <a:ea typeface="微软雅黑"/>
              </a:rPr>
              <a:t>第五级</a:t>
            </a:r>
            <a:endParaRPr lang="zh-CN" sz="1400" b="0" strike="noStrike" spc="-1">
              <a:solidFill>
                <a:srgbClr val="000000"/>
              </a:solidFill>
              <a:latin typeface="Calibri"/>
            </a:endParaRPr>
          </a:p>
        </p:txBody>
      </p:sp>
      <p:sp>
        <p:nvSpPr>
          <p:cNvPr id="318" name="PlaceHolder 5"/>
          <p:cNvSpPr>
            <a:spLocks noGrp="1"/>
          </p:cNvSpPr>
          <p:nvPr>
            <p:ph type="title"/>
          </p:nvPr>
        </p:nvSpPr>
        <p:spPr>
          <a:xfrm>
            <a:off x="1404720" y="378000"/>
            <a:ext cx="9377280" cy="791640"/>
          </a:xfrm>
          <a:prstGeom prst="rect">
            <a:avLst/>
          </a:prstGeom>
        </p:spPr>
        <p:txBody>
          <a:bodyPr anchor="ctr"/>
          <a:p>
            <a:pPr algn="ctr">
              <a:lnSpc>
                <a:spcPct val="90000"/>
              </a:lnSpc>
            </a:pPr>
            <a:r>
              <a:rPr lang="zh-CN" sz="4400" b="1" strike="noStrike" spc="-1">
                <a:solidFill>
                  <a:srgbClr val="262626"/>
                </a:solidFill>
                <a:latin typeface="微软雅黑"/>
                <a:ea typeface="微软雅黑"/>
              </a:rPr>
              <a:t>单击此处编辑母版标题样式</a:t>
            </a:r>
            <a:endParaRPr lang="zh-CN" sz="44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6" Type="http://schemas.openxmlformats.org/officeDocument/2006/relationships/notesSlide" Target="../notesSlides/notesSlide8.xml"/><Relationship Id="rId15" Type="http://schemas.openxmlformats.org/officeDocument/2006/relationships/slideLayout" Target="../slideLayouts/slideLayout25.xml"/><Relationship Id="rId14" Type="http://schemas.openxmlformats.org/officeDocument/2006/relationships/image" Target="../media/image99.png"/><Relationship Id="rId13" Type="http://schemas.openxmlformats.org/officeDocument/2006/relationships/image" Target="../media/image98.png"/><Relationship Id="rId12" Type="http://schemas.openxmlformats.org/officeDocument/2006/relationships/image" Target="../media/image97.png"/><Relationship Id="rId11" Type="http://schemas.openxmlformats.org/officeDocument/2006/relationships/image" Target="../media/image96.png"/><Relationship Id="rId10" Type="http://schemas.openxmlformats.org/officeDocument/2006/relationships/image" Target="../media/image95.png"/><Relationship Id="rId1" Type="http://schemas.openxmlformats.org/officeDocument/2006/relationships/image" Target="../media/image86.png"/></Relationships>
</file>

<file path=ppt/slides/_rels/slide11.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8" Type="http://schemas.openxmlformats.org/officeDocument/2006/relationships/slideLayout" Target="../slideLayouts/slideLayout25.xml"/><Relationship Id="rId17" Type="http://schemas.openxmlformats.org/officeDocument/2006/relationships/image" Target="../media/image116.png"/><Relationship Id="rId16" Type="http://schemas.openxmlformats.org/officeDocument/2006/relationships/image" Target="../media/image115.png"/><Relationship Id="rId15" Type="http://schemas.openxmlformats.org/officeDocument/2006/relationships/image" Target="../media/image114.png"/><Relationship Id="rId14" Type="http://schemas.openxmlformats.org/officeDocument/2006/relationships/image" Target="../media/image113.png"/><Relationship Id="rId13" Type="http://schemas.openxmlformats.org/officeDocument/2006/relationships/image" Target="../media/image112.png"/><Relationship Id="rId12" Type="http://schemas.openxmlformats.org/officeDocument/2006/relationships/image" Target="../media/image111.pn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100.png"/></Relationships>
</file>

<file path=ppt/slides/_rels/slide12.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24.png"/><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4" Type="http://schemas.openxmlformats.org/officeDocument/2006/relationships/slideLayout" Target="../slideLayouts/slideLayout25.xml"/><Relationship Id="rId23" Type="http://schemas.openxmlformats.org/officeDocument/2006/relationships/image" Target="../media/image139.png"/><Relationship Id="rId22" Type="http://schemas.openxmlformats.org/officeDocument/2006/relationships/image" Target="../media/image138.png"/><Relationship Id="rId21" Type="http://schemas.openxmlformats.org/officeDocument/2006/relationships/image" Target="../media/image137.png"/><Relationship Id="rId20" Type="http://schemas.openxmlformats.org/officeDocument/2006/relationships/image" Target="../media/image136.png"/><Relationship Id="rId2" Type="http://schemas.openxmlformats.org/officeDocument/2006/relationships/image" Target="../media/image118.png"/><Relationship Id="rId19" Type="http://schemas.openxmlformats.org/officeDocument/2006/relationships/image" Target="../media/image135.png"/><Relationship Id="rId18" Type="http://schemas.openxmlformats.org/officeDocument/2006/relationships/image" Target="../media/image134.png"/><Relationship Id="rId17" Type="http://schemas.openxmlformats.org/officeDocument/2006/relationships/image" Target="../media/image133.png"/><Relationship Id="rId16" Type="http://schemas.openxmlformats.org/officeDocument/2006/relationships/image" Target="../media/image132.png"/><Relationship Id="rId15" Type="http://schemas.openxmlformats.org/officeDocument/2006/relationships/image" Target="../media/image131.png"/><Relationship Id="rId14" Type="http://schemas.openxmlformats.org/officeDocument/2006/relationships/image" Target="../media/image130.png"/><Relationship Id="rId13" Type="http://schemas.openxmlformats.org/officeDocument/2006/relationships/image" Target="../media/image129.png"/><Relationship Id="rId12" Type="http://schemas.openxmlformats.org/officeDocument/2006/relationships/image" Target="../media/image128.png"/><Relationship Id="rId11" Type="http://schemas.openxmlformats.org/officeDocument/2006/relationships/image" Target="../media/image127.png"/><Relationship Id="rId10" Type="http://schemas.openxmlformats.org/officeDocument/2006/relationships/image" Target="../media/image126.png"/><Relationship Id="rId1" Type="http://schemas.openxmlformats.org/officeDocument/2006/relationships/image" Target="../media/image117.png"/></Relationships>
</file>

<file path=ppt/slides/_rels/slide13.xml.rels><?xml version="1.0" encoding="UTF-8" standalone="yes"?>
<Relationships xmlns="http://schemas.openxmlformats.org/package/2006/relationships"><Relationship Id="rId9" Type="http://schemas.openxmlformats.org/officeDocument/2006/relationships/image" Target="../media/image148.png"/><Relationship Id="rId8" Type="http://schemas.openxmlformats.org/officeDocument/2006/relationships/image" Target="../media/image147.png"/><Relationship Id="rId7" Type="http://schemas.openxmlformats.org/officeDocument/2006/relationships/image" Target="../media/image146.png"/><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6" Type="http://schemas.openxmlformats.org/officeDocument/2006/relationships/slideLayout" Target="../slideLayouts/slideLayout13.xml"/><Relationship Id="rId25" Type="http://schemas.openxmlformats.org/officeDocument/2006/relationships/image" Target="../media/image164.png"/><Relationship Id="rId24" Type="http://schemas.openxmlformats.org/officeDocument/2006/relationships/image" Target="../media/image163.png"/><Relationship Id="rId23" Type="http://schemas.openxmlformats.org/officeDocument/2006/relationships/image" Target="../media/image162.png"/><Relationship Id="rId22" Type="http://schemas.openxmlformats.org/officeDocument/2006/relationships/image" Target="../media/image161.png"/><Relationship Id="rId21" Type="http://schemas.openxmlformats.org/officeDocument/2006/relationships/image" Target="../media/image160.png"/><Relationship Id="rId20" Type="http://schemas.openxmlformats.org/officeDocument/2006/relationships/image" Target="../media/image159.png"/><Relationship Id="rId2" Type="http://schemas.openxmlformats.org/officeDocument/2006/relationships/image" Target="../media/image141.png"/><Relationship Id="rId19" Type="http://schemas.openxmlformats.org/officeDocument/2006/relationships/image" Target="../media/image158.png"/><Relationship Id="rId18" Type="http://schemas.openxmlformats.org/officeDocument/2006/relationships/image" Target="../media/image157.png"/><Relationship Id="rId17" Type="http://schemas.openxmlformats.org/officeDocument/2006/relationships/image" Target="../media/image156.png"/><Relationship Id="rId16" Type="http://schemas.openxmlformats.org/officeDocument/2006/relationships/image" Target="../media/image155.png"/><Relationship Id="rId15" Type="http://schemas.openxmlformats.org/officeDocument/2006/relationships/image" Target="../media/image154.png"/><Relationship Id="rId14" Type="http://schemas.openxmlformats.org/officeDocument/2006/relationships/image" Target="../media/image153.png"/><Relationship Id="rId13" Type="http://schemas.openxmlformats.org/officeDocument/2006/relationships/image" Target="../media/image152.png"/><Relationship Id="rId12" Type="http://schemas.openxmlformats.org/officeDocument/2006/relationships/image" Target="../media/image151.png"/><Relationship Id="rId11" Type="http://schemas.openxmlformats.org/officeDocument/2006/relationships/image" Target="../media/image150.png"/><Relationship Id="rId10" Type="http://schemas.openxmlformats.org/officeDocument/2006/relationships/image" Target="../media/image149.png"/><Relationship Id="rId1" Type="http://schemas.openxmlformats.org/officeDocument/2006/relationships/image" Target="../media/image140.png"/></Relationships>
</file>

<file path=ppt/slides/_rels/slide14.xml.rels><?xml version="1.0" encoding="UTF-8" standalone="yes"?>
<Relationships xmlns="http://schemas.openxmlformats.org/package/2006/relationships"><Relationship Id="rId9" Type="http://schemas.openxmlformats.org/officeDocument/2006/relationships/image" Target="../media/image173.png"/><Relationship Id="rId8" Type="http://schemas.openxmlformats.org/officeDocument/2006/relationships/image" Target="../media/image172.png"/><Relationship Id="rId7" Type="http://schemas.openxmlformats.org/officeDocument/2006/relationships/image" Target="../media/image171.png"/><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5" Type="http://schemas.openxmlformats.org/officeDocument/2006/relationships/notesSlide" Target="../notesSlides/notesSlide9.xml"/><Relationship Id="rId24" Type="http://schemas.openxmlformats.org/officeDocument/2006/relationships/slideLayout" Target="../slideLayouts/slideLayout13.xml"/><Relationship Id="rId23" Type="http://schemas.openxmlformats.org/officeDocument/2006/relationships/image" Target="../media/image187.png"/><Relationship Id="rId22" Type="http://schemas.openxmlformats.org/officeDocument/2006/relationships/image" Target="../media/image186.png"/><Relationship Id="rId21" Type="http://schemas.openxmlformats.org/officeDocument/2006/relationships/image" Target="../media/image185.png"/><Relationship Id="rId20" Type="http://schemas.openxmlformats.org/officeDocument/2006/relationships/image" Target="../media/image184.png"/><Relationship Id="rId2" Type="http://schemas.openxmlformats.org/officeDocument/2006/relationships/image" Target="../media/image166.png"/><Relationship Id="rId19" Type="http://schemas.openxmlformats.org/officeDocument/2006/relationships/image" Target="../media/image183.png"/><Relationship Id="rId18" Type="http://schemas.openxmlformats.org/officeDocument/2006/relationships/image" Target="../media/image182.png"/><Relationship Id="rId17" Type="http://schemas.openxmlformats.org/officeDocument/2006/relationships/image" Target="../media/image181.png"/><Relationship Id="rId16" Type="http://schemas.openxmlformats.org/officeDocument/2006/relationships/image" Target="../media/image180.png"/><Relationship Id="rId15" Type="http://schemas.openxmlformats.org/officeDocument/2006/relationships/image" Target="../media/image179.png"/><Relationship Id="rId14" Type="http://schemas.openxmlformats.org/officeDocument/2006/relationships/image" Target="../media/image178.png"/><Relationship Id="rId13" Type="http://schemas.openxmlformats.org/officeDocument/2006/relationships/image" Target="../media/image177.png"/><Relationship Id="rId12" Type="http://schemas.openxmlformats.org/officeDocument/2006/relationships/image" Target="../media/image176.png"/><Relationship Id="rId11" Type="http://schemas.openxmlformats.org/officeDocument/2006/relationships/image" Target="../media/image175.png"/><Relationship Id="rId10" Type="http://schemas.openxmlformats.org/officeDocument/2006/relationships/image" Target="../media/image174.png"/><Relationship Id="rId1" Type="http://schemas.openxmlformats.org/officeDocument/2006/relationships/image" Target="../media/image165.png"/></Relationships>
</file>

<file path=ppt/slides/_rels/slide15.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image" Target="../media/image195.png"/><Relationship Id="rId7" Type="http://schemas.openxmlformats.org/officeDocument/2006/relationships/image" Target="../media/image194.png"/><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4" Type="http://schemas.openxmlformats.org/officeDocument/2006/relationships/slideLayout" Target="../slideLayouts/slideLayout13.xml"/><Relationship Id="rId23" Type="http://schemas.openxmlformats.org/officeDocument/2006/relationships/image" Target="../media/image210.png"/><Relationship Id="rId22" Type="http://schemas.openxmlformats.org/officeDocument/2006/relationships/image" Target="../media/image209.png"/><Relationship Id="rId21" Type="http://schemas.openxmlformats.org/officeDocument/2006/relationships/image" Target="../media/image208.png"/><Relationship Id="rId20" Type="http://schemas.openxmlformats.org/officeDocument/2006/relationships/image" Target="../media/image207.png"/><Relationship Id="rId2" Type="http://schemas.openxmlformats.org/officeDocument/2006/relationships/image" Target="../media/image189.png"/><Relationship Id="rId19" Type="http://schemas.openxmlformats.org/officeDocument/2006/relationships/image" Target="../media/image206.png"/><Relationship Id="rId18" Type="http://schemas.openxmlformats.org/officeDocument/2006/relationships/image" Target="../media/image205.png"/><Relationship Id="rId17" Type="http://schemas.openxmlformats.org/officeDocument/2006/relationships/image" Target="../media/image204.png"/><Relationship Id="rId16" Type="http://schemas.openxmlformats.org/officeDocument/2006/relationships/image" Target="../media/image203.png"/><Relationship Id="rId15" Type="http://schemas.openxmlformats.org/officeDocument/2006/relationships/image" Target="../media/image202.png"/><Relationship Id="rId14" Type="http://schemas.openxmlformats.org/officeDocument/2006/relationships/image" Target="../media/image201.png"/><Relationship Id="rId13" Type="http://schemas.openxmlformats.org/officeDocument/2006/relationships/image" Target="../media/image200.png"/><Relationship Id="rId12" Type="http://schemas.openxmlformats.org/officeDocument/2006/relationships/image" Target="../media/image199.png"/><Relationship Id="rId11" Type="http://schemas.openxmlformats.org/officeDocument/2006/relationships/image" Target="../media/image198.png"/><Relationship Id="rId10" Type="http://schemas.openxmlformats.org/officeDocument/2006/relationships/image" Target="../media/image197.png"/><Relationship Id="rId1" Type="http://schemas.openxmlformats.org/officeDocument/2006/relationships/image" Target="../media/image18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image" Target="../media/image2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image" Target="../media/image2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image" Target="../media/image2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5.xml"/><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6" Type="http://schemas.openxmlformats.org/officeDocument/2006/relationships/notesSlide" Target="../notesSlides/notesSlide4.xml"/><Relationship Id="rId15" Type="http://schemas.openxmlformats.org/officeDocument/2006/relationships/slideLayout" Target="../slideLayouts/slideLayout25.xml"/><Relationship Id="rId14" Type="http://schemas.openxmlformats.org/officeDocument/2006/relationships/image" Target="../media/image75.png"/><Relationship Id="rId13" Type="http://schemas.openxmlformats.org/officeDocument/2006/relationships/image" Target="../media/image74.png"/><Relationship Id="rId12" Type="http://schemas.openxmlformats.org/officeDocument/2006/relationships/image" Target="../media/image73.png"/><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4160880" y="2801160"/>
            <a:ext cx="7974720" cy="906480"/>
          </a:xfrm>
          <a:prstGeom prst="rect">
            <a:avLst/>
          </a:prstGeom>
          <a:solidFill>
            <a:srgbClr val="FFFFFF"/>
          </a:solidFill>
          <a:ln>
            <a:noFill/>
          </a:ln>
        </p:spPr>
        <p:txBody>
          <a:bodyPr anchor="ctr"/>
          <a:p>
            <a:pPr>
              <a:lnSpc>
                <a:spcPct val="90000"/>
              </a:lnSpc>
            </a:pPr>
            <a:r>
              <a:rPr lang="zh-CN" sz="5400" b="1" strike="noStrike" spc="-1">
                <a:solidFill>
                  <a:srgbClr val="262626"/>
                </a:solidFill>
                <a:latin typeface="微软雅黑"/>
                <a:ea typeface="微软雅黑"/>
              </a:rPr>
              <a:t>Expansion microscopy</a:t>
            </a:r>
            <a:endParaRPr lang="zh-CN" sz="5400" b="0" strike="noStrike" spc="-1">
              <a:solidFill>
                <a:srgbClr val="000000"/>
              </a:solidFill>
              <a:latin typeface="Calibri"/>
            </a:endParaRPr>
          </a:p>
        </p:txBody>
      </p:sp>
      <p:sp>
        <p:nvSpPr>
          <p:cNvPr id="443" name="TextShape 2"/>
          <p:cNvSpPr txBox="1"/>
          <p:nvPr/>
        </p:nvSpPr>
        <p:spPr>
          <a:xfrm>
            <a:off x="6359400" y="4056840"/>
            <a:ext cx="5776200" cy="507600"/>
          </a:xfrm>
          <a:prstGeom prst="rect">
            <a:avLst/>
          </a:prstGeom>
          <a:solidFill>
            <a:srgbClr val="FFFFFF"/>
          </a:solidFill>
          <a:ln>
            <a:noFill/>
          </a:ln>
        </p:spPr>
        <p:txBody>
          <a:bodyPr anchor="ctr">
            <a:normAutofit/>
          </a:bodyPr>
          <a:p>
            <a:pPr>
              <a:lnSpc>
                <a:spcPct val="90000"/>
              </a:lnSpc>
              <a:spcBef>
                <a:spcPts val="1000"/>
              </a:spcBef>
            </a:pPr>
            <a:r>
              <a:rPr lang="en-US" sz="2800" b="0" strike="noStrike" spc="-1">
                <a:solidFill>
                  <a:srgbClr val="262626"/>
                </a:solidFill>
                <a:latin typeface="微软雅黑"/>
                <a:ea typeface="微软雅黑"/>
              </a:rPr>
              <a:t>-presented by 王诗仪，王梦琪，李钰昕，莫悦剑</a:t>
            </a:r>
            <a:endParaRPr lang="en-US" sz="2800" b="0" strike="noStrike" spc="-1">
              <a:latin typeface="DejaVu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1"/>
          <p:cNvSpPr/>
          <p:nvPr/>
        </p:nvSpPr>
        <p:spPr>
          <a:xfrm>
            <a:off x="1713960" y="741960"/>
            <a:ext cx="3101760" cy="585072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110" b="0" strike="noStrike" spc="-1">
                <a:solidFill>
                  <a:srgbClr val="000000"/>
                </a:solidFill>
                <a:latin typeface="Calibri"/>
              </a:rPr>
              <a:t>Step2: Let the building blocks, </a:t>
            </a:r>
            <a:r>
              <a:rPr lang="en-US" sz="2110" b="0" strike="noStrike" spc="-1">
                <a:solidFill>
                  <a:srgbClr val="8A8A8A"/>
                </a:solidFill>
                <a:latin typeface="Calibri"/>
              </a:rPr>
              <a:t>monomers</a:t>
            </a:r>
            <a:r>
              <a:rPr lang="en-US" sz="2110" b="0" strike="noStrike" spc="-1">
                <a:solidFill>
                  <a:srgbClr val="000000"/>
                </a:solidFill>
                <a:latin typeface="Calibri"/>
              </a:rPr>
              <a:t>, go into the brain- further </a:t>
            </a:r>
            <a:r>
              <a:rPr lang="en-US" sz="2110" b="0" strike="noStrike" spc="-1">
                <a:solidFill>
                  <a:srgbClr val="8A8A8A"/>
                </a:solidFill>
                <a:latin typeface="Calibri"/>
              </a:rPr>
              <a:t>form long chains</a:t>
            </a:r>
            <a:r>
              <a:rPr lang="en-US" sz="2110" b="0" strike="noStrike" spc="-1">
                <a:solidFill>
                  <a:srgbClr val="000000"/>
                </a:solidFill>
                <a:latin typeface="Calibri"/>
              </a:rPr>
              <a:t>-run along/cross molecules and form complicated network</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Aim: Avoid the </a:t>
            </a:r>
            <a:r>
              <a:rPr lang="en-US" sz="2110" b="0" strike="noStrike" spc="-1">
                <a:solidFill>
                  <a:srgbClr val="8A8A8A"/>
                </a:solidFill>
                <a:latin typeface="Calibri"/>
              </a:rPr>
              <a:t>whole polymers</a:t>
            </a:r>
            <a:r>
              <a:rPr lang="en-US" sz="2110" b="0" strike="noStrike" spc="-1">
                <a:solidFill>
                  <a:srgbClr val="000000"/>
                </a:solidFill>
                <a:latin typeface="Calibri"/>
              </a:rPr>
              <a:t> just </a:t>
            </a:r>
            <a:r>
              <a:rPr lang="en-US" sz="2110" b="0" strike="noStrike" spc="-1">
                <a:solidFill>
                  <a:srgbClr val="8A8A8A"/>
                </a:solidFill>
                <a:latin typeface="Calibri"/>
              </a:rPr>
              <a:t>floating</a:t>
            </a:r>
            <a:r>
              <a:rPr lang="en-US" sz="2110" b="0" strike="noStrike" spc="-1">
                <a:solidFill>
                  <a:srgbClr val="000000"/>
                </a:solidFill>
                <a:latin typeface="Calibri"/>
              </a:rPr>
              <a:t> on the surface</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Function: Polymers can bind the anchors. The network will pull apart the target biomolecules </a:t>
            </a:r>
            <a:endParaRPr lang="en-US" sz="2110" b="0" strike="noStrike" spc="-1">
              <a:latin typeface="DejaVu Sans"/>
            </a:endParaRPr>
          </a:p>
        </p:txBody>
      </p:sp>
      <p:sp>
        <p:nvSpPr>
          <p:cNvPr id="498" name="TextShape 2"/>
          <p:cNvSpPr txBox="1"/>
          <p:nvPr/>
        </p:nvSpPr>
        <p:spPr>
          <a:xfrm>
            <a:off x="1784880" y="37800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Helvetica Neue"/>
                <a:ea typeface="Helvetica Neue"/>
              </a:rPr>
              <a:t>Design of Expansion</a:t>
            </a:r>
            <a:endParaRPr lang="zh-CN" sz="3920" b="0" strike="noStrike" spc="-1">
              <a:solidFill>
                <a:srgbClr val="000000"/>
              </a:solidFill>
              <a:latin typeface="Calibri"/>
            </a:endParaRPr>
          </a:p>
        </p:txBody>
      </p:sp>
      <p:grpSp>
        <p:nvGrpSpPr>
          <p:cNvPr id="499" name="Group 3"/>
          <p:cNvGrpSpPr/>
          <p:nvPr/>
        </p:nvGrpSpPr>
        <p:grpSpPr>
          <a:xfrm>
            <a:off x="4708440" y="264960"/>
            <a:ext cx="5481000" cy="6643440"/>
            <a:chOff x="4708440" y="264960"/>
            <a:chExt cx="5481000" cy="6643440"/>
          </a:xfrm>
        </p:grpSpPr>
        <p:grpSp>
          <p:nvGrpSpPr>
            <p:cNvPr id="500" name="Group 4"/>
            <p:cNvGrpSpPr/>
            <p:nvPr/>
          </p:nvGrpSpPr>
          <p:grpSpPr>
            <a:xfrm>
              <a:off x="4708440" y="264960"/>
              <a:ext cx="5481000" cy="6643440"/>
              <a:chOff x="4708440" y="264960"/>
              <a:chExt cx="5481000" cy="6643440"/>
            </a:xfrm>
          </p:grpSpPr>
          <p:pic>
            <p:nvPicPr>
              <p:cNvPr id="501" name="Screen Shot 2018-03-20 at 10.55.45 AM.png"/>
              <p:cNvPicPr/>
              <p:nvPr/>
            </p:nvPicPr>
            <p:blipFill>
              <a:blip r:embed="rId1"/>
              <a:srcRect l="13924" t="2727" r="11689" b="2721"/>
              <a:stretch>
                <a:fillRect/>
              </a:stretch>
            </p:blipFill>
            <p:spPr>
              <a:xfrm>
                <a:off x="5535720" y="1546920"/>
                <a:ext cx="3815640" cy="3784320"/>
              </a:xfrm>
              <a:prstGeom prst="rect">
                <a:avLst/>
              </a:prstGeom>
              <a:ln w="12600">
                <a:noFill/>
              </a:ln>
            </p:spPr>
          </p:pic>
          <p:pic>
            <p:nvPicPr>
              <p:cNvPr id="502" name="Screen Shot 2018-03-20 at 10.55.45 AM.png"/>
              <p:cNvPicPr/>
              <p:nvPr/>
            </p:nvPicPr>
            <p:blipFill>
              <a:blip r:embed="rId2"/>
              <a:srcRect l="13924" t="2727" r="11689" b="2721"/>
              <a:stretch>
                <a:fillRect/>
              </a:stretch>
            </p:blipFill>
            <p:spPr>
              <a:xfrm rot="17853600">
                <a:off x="5651640" y="1495440"/>
                <a:ext cx="3815640" cy="3784320"/>
              </a:xfrm>
              <a:prstGeom prst="rect">
                <a:avLst/>
              </a:prstGeom>
              <a:ln w="12600">
                <a:noFill/>
              </a:ln>
            </p:spPr>
          </p:pic>
          <p:pic>
            <p:nvPicPr>
              <p:cNvPr id="503" name="Screen Shot 2018-03-20 at 10.55.45 AM.png"/>
              <p:cNvPicPr/>
              <p:nvPr/>
            </p:nvPicPr>
            <p:blipFill>
              <a:blip r:embed="rId3"/>
              <a:srcRect l="13924" t="2727" r="11689" b="2721"/>
              <a:stretch>
                <a:fillRect/>
              </a:stretch>
            </p:blipFill>
            <p:spPr>
              <a:xfrm rot="7269000">
                <a:off x="5675400" y="984240"/>
                <a:ext cx="3815640" cy="3784320"/>
              </a:xfrm>
              <a:prstGeom prst="rect">
                <a:avLst/>
              </a:prstGeom>
              <a:ln w="12600">
                <a:noFill/>
              </a:ln>
            </p:spPr>
          </p:pic>
          <p:pic>
            <p:nvPicPr>
              <p:cNvPr id="504" name="Screen Shot 2018-03-20 at 10.55.45 AM.png"/>
              <p:cNvPicPr/>
              <p:nvPr/>
            </p:nvPicPr>
            <p:blipFill>
              <a:blip r:embed="rId4"/>
              <a:srcRect l="13924" t="2727" r="11689" b="2721"/>
              <a:stretch>
                <a:fillRect/>
              </a:stretch>
            </p:blipFill>
            <p:spPr>
              <a:xfrm rot="1131000">
                <a:off x="5217120" y="2608920"/>
                <a:ext cx="3815640" cy="3784320"/>
              </a:xfrm>
              <a:prstGeom prst="rect">
                <a:avLst/>
              </a:prstGeom>
              <a:ln w="12600">
                <a:noFill/>
              </a:ln>
            </p:spPr>
          </p:pic>
        </p:grpSp>
        <p:sp>
          <p:nvSpPr>
            <p:cNvPr id="505" name="CustomShape 5"/>
            <p:cNvSpPr/>
            <p:nvPr/>
          </p:nvSpPr>
          <p:spPr>
            <a:xfrm rot="20198400">
              <a:off x="8225640" y="3254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506" name="CustomShape 6"/>
            <p:cNvSpPr/>
            <p:nvPr/>
          </p:nvSpPr>
          <p:spPr>
            <a:xfrm rot="20198400">
              <a:off x="8411400" y="3317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507" name="CustomShape 7"/>
            <p:cNvSpPr/>
            <p:nvPr/>
          </p:nvSpPr>
          <p:spPr>
            <a:xfrm rot="20198400">
              <a:off x="804708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508" name="CustomShape 8"/>
            <p:cNvSpPr/>
            <p:nvPr/>
          </p:nvSpPr>
          <p:spPr>
            <a:xfrm rot="20198400">
              <a:off x="867204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509" name="CustomShape 9"/>
            <p:cNvSpPr/>
            <p:nvPr/>
          </p:nvSpPr>
          <p:spPr>
            <a:xfrm rot="20198400">
              <a:off x="8047080" y="37008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510" name="CustomShape 10"/>
            <p:cNvSpPr/>
            <p:nvPr/>
          </p:nvSpPr>
          <p:spPr>
            <a:xfrm rot="20198400">
              <a:off x="8296200" y="3018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511" name="CustomShape 11"/>
            <p:cNvSpPr/>
            <p:nvPr/>
          </p:nvSpPr>
          <p:spPr>
            <a:xfrm rot="20198400">
              <a:off x="7902720" y="40197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512" name="CustomShape 12"/>
            <p:cNvSpPr/>
            <p:nvPr/>
          </p:nvSpPr>
          <p:spPr>
            <a:xfrm rot="20198400">
              <a:off x="7972560" y="27205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513" name="CustomShape 13"/>
            <p:cNvSpPr/>
            <p:nvPr/>
          </p:nvSpPr>
          <p:spPr>
            <a:xfrm rot="20198400">
              <a:off x="8047080" y="24397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grpSp>
      <p:pic>
        <p:nvPicPr>
          <p:cNvPr id="514" name="Screen Shot 2018-03-20 at 11.18.49 AM.png"/>
          <p:cNvPicPr/>
          <p:nvPr/>
        </p:nvPicPr>
        <p:blipFill>
          <a:blip r:embed="rId14"/>
          <a:srcRect l="3252" r="6047"/>
          <a:stretch>
            <a:fillRect/>
          </a:stretch>
        </p:blipFill>
        <p:spPr>
          <a:xfrm>
            <a:off x="6442920" y="1878120"/>
            <a:ext cx="3570480" cy="3417840"/>
          </a:xfrm>
          <a:prstGeom prst="rect">
            <a:avLst/>
          </a:prstGeom>
          <a:ln w="12600">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1713960" y="741960"/>
            <a:ext cx="3101760" cy="585072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110" b="0" strike="noStrike" spc="-1">
                <a:solidFill>
                  <a:srgbClr val="000000"/>
                </a:solidFill>
                <a:latin typeface="Calibri"/>
              </a:rPr>
              <a:t>Step2: Let the building blocks, </a:t>
            </a:r>
            <a:r>
              <a:rPr lang="en-US" sz="2110" b="0" strike="noStrike" spc="-1">
                <a:solidFill>
                  <a:srgbClr val="8A8A8A"/>
                </a:solidFill>
                <a:latin typeface="Calibri"/>
              </a:rPr>
              <a:t>monomers</a:t>
            </a:r>
            <a:r>
              <a:rPr lang="en-US" sz="2110" b="0" strike="noStrike" spc="-1">
                <a:solidFill>
                  <a:srgbClr val="000000"/>
                </a:solidFill>
                <a:latin typeface="Calibri"/>
              </a:rPr>
              <a:t>, go into the brain- further </a:t>
            </a:r>
            <a:r>
              <a:rPr lang="en-US" sz="2110" b="0" strike="noStrike" spc="-1">
                <a:solidFill>
                  <a:srgbClr val="8A8A8A"/>
                </a:solidFill>
                <a:latin typeface="Calibri"/>
              </a:rPr>
              <a:t>form long chains</a:t>
            </a:r>
            <a:r>
              <a:rPr lang="en-US" sz="2110" b="0" strike="noStrike" spc="-1">
                <a:solidFill>
                  <a:srgbClr val="000000"/>
                </a:solidFill>
                <a:latin typeface="Calibri"/>
              </a:rPr>
              <a:t>-run along/cross molecules and form complicated network</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Aim: Avoid the </a:t>
            </a:r>
            <a:r>
              <a:rPr lang="en-US" sz="2110" b="0" strike="noStrike" spc="-1">
                <a:solidFill>
                  <a:srgbClr val="8A8A8A"/>
                </a:solidFill>
                <a:latin typeface="Calibri"/>
              </a:rPr>
              <a:t>whole polymers</a:t>
            </a:r>
            <a:r>
              <a:rPr lang="en-US" sz="2110" b="0" strike="noStrike" spc="-1">
                <a:solidFill>
                  <a:srgbClr val="000000"/>
                </a:solidFill>
                <a:latin typeface="Calibri"/>
              </a:rPr>
              <a:t> just </a:t>
            </a:r>
            <a:r>
              <a:rPr lang="en-US" sz="2110" b="0" strike="noStrike" spc="-1">
                <a:solidFill>
                  <a:srgbClr val="8A8A8A"/>
                </a:solidFill>
                <a:latin typeface="Calibri"/>
              </a:rPr>
              <a:t>floating</a:t>
            </a:r>
            <a:r>
              <a:rPr lang="en-US" sz="2110" b="0" strike="noStrike" spc="-1">
                <a:solidFill>
                  <a:srgbClr val="000000"/>
                </a:solidFill>
                <a:latin typeface="Calibri"/>
              </a:rPr>
              <a:t> on the surface</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Function: Polymers can bind the anchors. The network will pull apart the target biomolecules </a:t>
            </a:r>
            <a:endParaRPr lang="en-US" sz="2110" b="0" strike="noStrike" spc="-1">
              <a:latin typeface="DejaVu Sans"/>
            </a:endParaRPr>
          </a:p>
        </p:txBody>
      </p:sp>
      <p:sp>
        <p:nvSpPr>
          <p:cNvPr id="516" name="TextShape 2"/>
          <p:cNvSpPr txBox="1"/>
          <p:nvPr/>
        </p:nvSpPr>
        <p:spPr>
          <a:xfrm>
            <a:off x="1784880" y="37800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Helvetica Neue"/>
                <a:ea typeface="Helvetica Neue"/>
              </a:rPr>
              <a:t>Design of Expansion</a:t>
            </a:r>
            <a:endParaRPr lang="zh-CN" sz="3920" b="0" strike="noStrike" spc="-1">
              <a:solidFill>
                <a:srgbClr val="000000"/>
              </a:solidFill>
              <a:latin typeface="Calibri"/>
            </a:endParaRPr>
          </a:p>
        </p:txBody>
      </p:sp>
      <p:sp>
        <p:nvSpPr>
          <p:cNvPr id="517" name="TextShape 3"/>
          <p:cNvSpPr txBox="1"/>
          <p:nvPr/>
        </p:nvSpPr>
        <p:spPr>
          <a:xfrm>
            <a:off x="1784880" y="1582200"/>
            <a:ext cx="8631720" cy="4818240"/>
          </a:xfrm>
          <a:prstGeom prst="rect">
            <a:avLst/>
          </a:prstGeom>
          <a:noFill/>
          <a:ln>
            <a:noFill/>
          </a:ln>
        </p:spPr>
        <p:txBody>
          <a:bodyPr/>
          <a:p>
            <a:endParaRPr lang="zh-CN" sz="2800" b="0" strike="noStrike" spc="-1">
              <a:solidFill>
                <a:srgbClr val="000000"/>
              </a:solidFill>
              <a:latin typeface="Calibri"/>
            </a:endParaRPr>
          </a:p>
        </p:txBody>
      </p:sp>
      <p:grpSp>
        <p:nvGrpSpPr>
          <p:cNvPr id="518" name="Group 4"/>
          <p:cNvGrpSpPr/>
          <p:nvPr/>
        </p:nvGrpSpPr>
        <p:grpSpPr>
          <a:xfrm>
            <a:off x="4708440" y="264960"/>
            <a:ext cx="5481000" cy="6643440"/>
            <a:chOff x="4708440" y="264960"/>
            <a:chExt cx="5481000" cy="6643440"/>
          </a:xfrm>
        </p:grpSpPr>
        <p:grpSp>
          <p:nvGrpSpPr>
            <p:cNvPr id="519" name="Group 5"/>
            <p:cNvGrpSpPr/>
            <p:nvPr/>
          </p:nvGrpSpPr>
          <p:grpSpPr>
            <a:xfrm>
              <a:off x="4708440" y="264960"/>
              <a:ext cx="5481000" cy="6643440"/>
              <a:chOff x="4708440" y="264960"/>
              <a:chExt cx="5481000" cy="6643440"/>
            </a:xfrm>
          </p:grpSpPr>
          <p:pic>
            <p:nvPicPr>
              <p:cNvPr id="520" name="Screen Shot 2018-03-20 at 10.55.45 AM.png"/>
              <p:cNvPicPr/>
              <p:nvPr/>
            </p:nvPicPr>
            <p:blipFill>
              <a:blip r:embed="rId1"/>
              <a:srcRect l="13924" t="2727" r="11689" b="2721"/>
              <a:stretch>
                <a:fillRect/>
              </a:stretch>
            </p:blipFill>
            <p:spPr>
              <a:xfrm>
                <a:off x="5535720" y="1546920"/>
                <a:ext cx="3815640" cy="3784320"/>
              </a:xfrm>
              <a:prstGeom prst="rect">
                <a:avLst/>
              </a:prstGeom>
              <a:ln w="12600">
                <a:noFill/>
              </a:ln>
            </p:spPr>
          </p:pic>
          <p:pic>
            <p:nvPicPr>
              <p:cNvPr id="521" name="Screen Shot 2018-03-20 at 10.55.45 AM.png"/>
              <p:cNvPicPr/>
              <p:nvPr/>
            </p:nvPicPr>
            <p:blipFill>
              <a:blip r:embed="rId2"/>
              <a:srcRect l="13924" t="2727" r="11689" b="2721"/>
              <a:stretch>
                <a:fillRect/>
              </a:stretch>
            </p:blipFill>
            <p:spPr>
              <a:xfrm rot="17853600">
                <a:off x="5651640" y="1495440"/>
                <a:ext cx="3815640" cy="3784320"/>
              </a:xfrm>
              <a:prstGeom prst="rect">
                <a:avLst/>
              </a:prstGeom>
              <a:ln w="12600">
                <a:noFill/>
              </a:ln>
            </p:spPr>
          </p:pic>
          <p:pic>
            <p:nvPicPr>
              <p:cNvPr id="522" name="Screen Shot 2018-03-20 at 10.55.45 AM.png"/>
              <p:cNvPicPr/>
              <p:nvPr/>
            </p:nvPicPr>
            <p:blipFill>
              <a:blip r:embed="rId3"/>
              <a:srcRect l="13924" t="2727" r="11689" b="2721"/>
              <a:stretch>
                <a:fillRect/>
              </a:stretch>
            </p:blipFill>
            <p:spPr>
              <a:xfrm rot="7269000">
                <a:off x="5675400" y="984240"/>
                <a:ext cx="3815640" cy="3784320"/>
              </a:xfrm>
              <a:prstGeom prst="rect">
                <a:avLst/>
              </a:prstGeom>
              <a:ln w="12600">
                <a:noFill/>
              </a:ln>
            </p:spPr>
          </p:pic>
          <p:pic>
            <p:nvPicPr>
              <p:cNvPr id="523" name="Screen Shot 2018-03-20 at 10.55.45 AM.png"/>
              <p:cNvPicPr/>
              <p:nvPr/>
            </p:nvPicPr>
            <p:blipFill>
              <a:blip r:embed="rId4"/>
              <a:srcRect l="13924" t="2727" r="11689" b="2721"/>
              <a:stretch>
                <a:fillRect/>
              </a:stretch>
            </p:blipFill>
            <p:spPr>
              <a:xfrm rot="1131000">
                <a:off x="5217120" y="2608920"/>
                <a:ext cx="3815640" cy="3784320"/>
              </a:xfrm>
              <a:prstGeom prst="rect">
                <a:avLst/>
              </a:prstGeom>
              <a:ln w="12600">
                <a:noFill/>
              </a:ln>
            </p:spPr>
          </p:pic>
        </p:grpSp>
        <p:sp>
          <p:nvSpPr>
            <p:cNvPr id="524" name="CustomShape 6"/>
            <p:cNvSpPr/>
            <p:nvPr/>
          </p:nvSpPr>
          <p:spPr>
            <a:xfrm rot="20198400">
              <a:off x="8225640" y="3254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525" name="CustomShape 7"/>
            <p:cNvSpPr/>
            <p:nvPr/>
          </p:nvSpPr>
          <p:spPr>
            <a:xfrm rot="20198400">
              <a:off x="8411400" y="3317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526" name="CustomShape 8"/>
            <p:cNvSpPr/>
            <p:nvPr/>
          </p:nvSpPr>
          <p:spPr>
            <a:xfrm rot="20198400">
              <a:off x="804708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527" name="CustomShape 9"/>
            <p:cNvSpPr/>
            <p:nvPr/>
          </p:nvSpPr>
          <p:spPr>
            <a:xfrm rot="20198400">
              <a:off x="867204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528" name="CustomShape 10"/>
            <p:cNvSpPr/>
            <p:nvPr/>
          </p:nvSpPr>
          <p:spPr>
            <a:xfrm rot="20198400">
              <a:off x="8047080" y="37008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529" name="CustomShape 11"/>
            <p:cNvSpPr/>
            <p:nvPr/>
          </p:nvSpPr>
          <p:spPr>
            <a:xfrm rot="20198400">
              <a:off x="8296200" y="3018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530" name="CustomShape 12"/>
            <p:cNvSpPr/>
            <p:nvPr/>
          </p:nvSpPr>
          <p:spPr>
            <a:xfrm rot="20198400">
              <a:off x="7902720" y="40197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531" name="CustomShape 13"/>
            <p:cNvSpPr/>
            <p:nvPr/>
          </p:nvSpPr>
          <p:spPr>
            <a:xfrm rot="20198400">
              <a:off x="7972560" y="27205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532" name="CustomShape 14"/>
            <p:cNvSpPr/>
            <p:nvPr/>
          </p:nvSpPr>
          <p:spPr>
            <a:xfrm rot="20198400">
              <a:off x="8047080" y="24397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grpSp>
      <p:pic>
        <p:nvPicPr>
          <p:cNvPr id="533" name="Screen Shot 2018-03-20 at 11.18.49 AM.png"/>
          <p:cNvPicPr/>
          <p:nvPr/>
        </p:nvPicPr>
        <p:blipFill>
          <a:blip r:embed="rId14"/>
          <a:srcRect l="3252" r="6047"/>
          <a:stretch>
            <a:fillRect/>
          </a:stretch>
        </p:blipFill>
        <p:spPr>
          <a:xfrm>
            <a:off x="6442920" y="1878120"/>
            <a:ext cx="3570480" cy="3417840"/>
          </a:xfrm>
          <a:prstGeom prst="rect">
            <a:avLst/>
          </a:prstGeom>
          <a:ln w="12600">
            <a:noFill/>
          </a:ln>
        </p:spPr>
      </p:pic>
      <p:pic>
        <p:nvPicPr>
          <p:cNvPr id="534" name="Screen Shot 2018-03-20 at 11.18.49 AM.png"/>
          <p:cNvPicPr/>
          <p:nvPr/>
        </p:nvPicPr>
        <p:blipFill>
          <a:blip r:embed="rId15"/>
          <a:srcRect l="3252" r="6047"/>
          <a:stretch>
            <a:fillRect/>
          </a:stretch>
        </p:blipFill>
        <p:spPr>
          <a:xfrm rot="14383200">
            <a:off x="6531840" y="1967400"/>
            <a:ext cx="3570480" cy="3417840"/>
          </a:xfrm>
          <a:prstGeom prst="rect">
            <a:avLst/>
          </a:prstGeom>
          <a:ln w="12600">
            <a:noFill/>
          </a:ln>
        </p:spPr>
      </p:pic>
      <p:pic>
        <p:nvPicPr>
          <p:cNvPr id="535" name="Screen Shot 2018-03-20 at 11.18.49 AM.png"/>
          <p:cNvPicPr/>
          <p:nvPr/>
        </p:nvPicPr>
        <p:blipFill>
          <a:blip r:embed="rId16"/>
          <a:srcRect l="3252" r="6047"/>
          <a:stretch>
            <a:fillRect/>
          </a:stretch>
        </p:blipFill>
        <p:spPr>
          <a:xfrm rot="20646000">
            <a:off x="6760080" y="1291320"/>
            <a:ext cx="3570480" cy="3417840"/>
          </a:xfrm>
          <a:prstGeom prst="rect">
            <a:avLst/>
          </a:prstGeom>
          <a:ln w="12600">
            <a:noFill/>
          </a:ln>
        </p:spPr>
      </p:pic>
      <p:pic>
        <p:nvPicPr>
          <p:cNvPr id="536" name="Screen Shot 2018-03-20 at 11.18.49 AM.png"/>
          <p:cNvPicPr/>
          <p:nvPr/>
        </p:nvPicPr>
        <p:blipFill>
          <a:blip r:embed="rId17"/>
          <a:srcRect l="3252" r="6047"/>
          <a:stretch>
            <a:fillRect/>
          </a:stretch>
        </p:blipFill>
        <p:spPr>
          <a:xfrm>
            <a:off x="6532200" y="1967400"/>
            <a:ext cx="3570480" cy="3417840"/>
          </a:xfrm>
          <a:prstGeom prst="rect">
            <a:avLst/>
          </a:prstGeom>
          <a:ln w="12600">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1713960" y="741960"/>
            <a:ext cx="3101760" cy="585072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110" b="0" strike="noStrike" spc="-1">
                <a:solidFill>
                  <a:srgbClr val="000000"/>
                </a:solidFill>
                <a:latin typeface="Calibri"/>
              </a:rPr>
              <a:t>Step2: Let the building blocks, </a:t>
            </a:r>
            <a:r>
              <a:rPr lang="en-US" sz="2110" b="0" strike="noStrike" spc="-1">
                <a:solidFill>
                  <a:srgbClr val="8A8A8A"/>
                </a:solidFill>
                <a:latin typeface="Calibri"/>
              </a:rPr>
              <a:t>monomers</a:t>
            </a:r>
            <a:r>
              <a:rPr lang="en-US" sz="2110" b="0" strike="noStrike" spc="-1">
                <a:solidFill>
                  <a:srgbClr val="000000"/>
                </a:solidFill>
                <a:latin typeface="Calibri"/>
              </a:rPr>
              <a:t>, go into the brain- further </a:t>
            </a:r>
            <a:r>
              <a:rPr lang="en-US" sz="2110" b="0" strike="noStrike" spc="-1">
                <a:solidFill>
                  <a:srgbClr val="8A8A8A"/>
                </a:solidFill>
                <a:latin typeface="Calibri"/>
              </a:rPr>
              <a:t>form long chains</a:t>
            </a:r>
            <a:r>
              <a:rPr lang="en-US" sz="2110" b="0" strike="noStrike" spc="-1">
                <a:solidFill>
                  <a:srgbClr val="000000"/>
                </a:solidFill>
                <a:latin typeface="Calibri"/>
              </a:rPr>
              <a:t>-run along/cross molecules and form complicated network</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Aim: Avoid the </a:t>
            </a:r>
            <a:r>
              <a:rPr lang="en-US" sz="2110" b="0" strike="noStrike" spc="-1">
                <a:solidFill>
                  <a:srgbClr val="8A8A8A"/>
                </a:solidFill>
                <a:latin typeface="Calibri"/>
              </a:rPr>
              <a:t>whole polymers</a:t>
            </a:r>
            <a:r>
              <a:rPr lang="en-US" sz="2110" b="0" strike="noStrike" spc="-1">
                <a:solidFill>
                  <a:srgbClr val="000000"/>
                </a:solidFill>
                <a:latin typeface="Calibri"/>
              </a:rPr>
              <a:t> just </a:t>
            </a:r>
            <a:r>
              <a:rPr lang="en-US" sz="2110" b="0" strike="noStrike" spc="-1">
                <a:solidFill>
                  <a:srgbClr val="8A8A8A"/>
                </a:solidFill>
                <a:latin typeface="Calibri"/>
              </a:rPr>
              <a:t>floating</a:t>
            </a:r>
            <a:r>
              <a:rPr lang="en-US" sz="2110" b="0" strike="noStrike" spc="-1">
                <a:solidFill>
                  <a:srgbClr val="000000"/>
                </a:solidFill>
                <a:latin typeface="Calibri"/>
              </a:rPr>
              <a:t> on the surface</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Function: Polymers can bind the anchors. The network will pull apart the target biomolecules </a:t>
            </a:r>
            <a:endParaRPr lang="en-US" sz="2110" b="0" strike="noStrike" spc="-1">
              <a:latin typeface="DejaVu Sans"/>
            </a:endParaRPr>
          </a:p>
        </p:txBody>
      </p:sp>
      <p:sp>
        <p:nvSpPr>
          <p:cNvPr id="538" name="TextShape 2"/>
          <p:cNvSpPr txBox="1"/>
          <p:nvPr/>
        </p:nvSpPr>
        <p:spPr>
          <a:xfrm>
            <a:off x="1784880" y="37800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Helvetica Neue"/>
                <a:ea typeface="Helvetica Neue"/>
              </a:rPr>
              <a:t>Design of Expansion</a:t>
            </a:r>
            <a:endParaRPr lang="zh-CN" sz="3920" b="0" strike="noStrike" spc="-1">
              <a:solidFill>
                <a:srgbClr val="000000"/>
              </a:solidFill>
              <a:latin typeface="Calibri"/>
            </a:endParaRPr>
          </a:p>
        </p:txBody>
      </p:sp>
      <p:grpSp>
        <p:nvGrpSpPr>
          <p:cNvPr id="539" name="Group 3"/>
          <p:cNvGrpSpPr/>
          <p:nvPr/>
        </p:nvGrpSpPr>
        <p:grpSpPr>
          <a:xfrm>
            <a:off x="4708440" y="264960"/>
            <a:ext cx="5481000" cy="6643440"/>
            <a:chOff x="4708440" y="264960"/>
            <a:chExt cx="5481000" cy="6643440"/>
          </a:xfrm>
        </p:grpSpPr>
        <p:grpSp>
          <p:nvGrpSpPr>
            <p:cNvPr id="540" name="Group 4"/>
            <p:cNvGrpSpPr/>
            <p:nvPr/>
          </p:nvGrpSpPr>
          <p:grpSpPr>
            <a:xfrm>
              <a:off x="4708440" y="264960"/>
              <a:ext cx="5481000" cy="6643440"/>
              <a:chOff x="4708440" y="264960"/>
              <a:chExt cx="5481000" cy="6643440"/>
            </a:xfrm>
          </p:grpSpPr>
          <p:pic>
            <p:nvPicPr>
              <p:cNvPr id="541" name="Screen Shot 2018-03-20 at 10.55.45 AM.png"/>
              <p:cNvPicPr/>
              <p:nvPr/>
            </p:nvPicPr>
            <p:blipFill>
              <a:blip r:embed="rId1"/>
              <a:srcRect l="13924" t="2727" r="11689" b="2721"/>
              <a:stretch>
                <a:fillRect/>
              </a:stretch>
            </p:blipFill>
            <p:spPr>
              <a:xfrm>
                <a:off x="5535720" y="1546920"/>
                <a:ext cx="3815640" cy="3784320"/>
              </a:xfrm>
              <a:prstGeom prst="rect">
                <a:avLst/>
              </a:prstGeom>
              <a:ln w="12600">
                <a:noFill/>
              </a:ln>
            </p:spPr>
          </p:pic>
          <p:pic>
            <p:nvPicPr>
              <p:cNvPr id="542" name="Screen Shot 2018-03-20 at 10.55.45 AM.png"/>
              <p:cNvPicPr/>
              <p:nvPr/>
            </p:nvPicPr>
            <p:blipFill>
              <a:blip r:embed="rId2"/>
              <a:srcRect l="13924" t="2727" r="11689" b="2721"/>
              <a:stretch>
                <a:fillRect/>
              </a:stretch>
            </p:blipFill>
            <p:spPr>
              <a:xfrm rot="17853600">
                <a:off x="5651640" y="1495440"/>
                <a:ext cx="3815640" cy="3784320"/>
              </a:xfrm>
              <a:prstGeom prst="rect">
                <a:avLst/>
              </a:prstGeom>
              <a:ln w="12600">
                <a:noFill/>
              </a:ln>
            </p:spPr>
          </p:pic>
          <p:pic>
            <p:nvPicPr>
              <p:cNvPr id="543" name="Screen Shot 2018-03-20 at 10.55.45 AM.png"/>
              <p:cNvPicPr/>
              <p:nvPr/>
            </p:nvPicPr>
            <p:blipFill>
              <a:blip r:embed="rId3"/>
              <a:srcRect l="13924" t="2727" r="11689" b="2721"/>
              <a:stretch>
                <a:fillRect/>
              </a:stretch>
            </p:blipFill>
            <p:spPr>
              <a:xfrm rot="7269000">
                <a:off x="5675400" y="984240"/>
                <a:ext cx="3815640" cy="3784320"/>
              </a:xfrm>
              <a:prstGeom prst="rect">
                <a:avLst/>
              </a:prstGeom>
              <a:ln w="12600">
                <a:noFill/>
              </a:ln>
            </p:spPr>
          </p:pic>
          <p:pic>
            <p:nvPicPr>
              <p:cNvPr id="544" name="Screen Shot 2018-03-20 at 10.55.45 AM.png"/>
              <p:cNvPicPr/>
              <p:nvPr/>
            </p:nvPicPr>
            <p:blipFill>
              <a:blip r:embed="rId4"/>
              <a:srcRect l="13924" t="2727" r="11689" b="2721"/>
              <a:stretch>
                <a:fillRect/>
              </a:stretch>
            </p:blipFill>
            <p:spPr>
              <a:xfrm rot="1131000">
                <a:off x="5217120" y="2608920"/>
                <a:ext cx="3815640" cy="3784320"/>
              </a:xfrm>
              <a:prstGeom prst="rect">
                <a:avLst/>
              </a:prstGeom>
              <a:ln w="12600">
                <a:noFill/>
              </a:ln>
            </p:spPr>
          </p:pic>
        </p:grpSp>
        <p:sp>
          <p:nvSpPr>
            <p:cNvPr id="545" name="CustomShape 5"/>
            <p:cNvSpPr/>
            <p:nvPr/>
          </p:nvSpPr>
          <p:spPr>
            <a:xfrm rot="20198400">
              <a:off x="8225640" y="3254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546" name="CustomShape 6"/>
            <p:cNvSpPr/>
            <p:nvPr/>
          </p:nvSpPr>
          <p:spPr>
            <a:xfrm rot="20198400">
              <a:off x="8411400" y="3317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547" name="CustomShape 7"/>
            <p:cNvSpPr/>
            <p:nvPr/>
          </p:nvSpPr>
          <p:spPr>
            <a:xfrm rot="20198400">
              <a:off x="804708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548" name="CustomShape 8"/>
            <p:cNvSpPr/>
            <p:nvPr/>
          </p:nvSpPr>
          <p:spPr>
            <a:xfrm rot="20198400">
              <a:off x="867204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549" name="CustomShape 9"/>
            <p:cNvSpPr/>
            <p:nvPr/>
          </p:nvSpPr>
          <p:spPr>
            <a:xfrm rot="20198400">
              <a:off x="8047080" y="37008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550" name="CustomShape 10"/>
            <p:cNvSpPr/>
            <p:nvPr/>
          </p:nvSpPr>
          <p:spPr>
            <a:xfrm rot="20198400">
              <a:off x="8296200" y="3018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551" name="CustomShape 11"/>
            <p:cNvSpPr/>
            <p:nvPr/>
          </p:nvSpPr>
          <p:spPr>
            <a:xfrm rot="20198400">
              <a:off x="7902720" y="40197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552" name="CustomShape 12"/>
            <p:cNvSpPr/>
            <p:nvPr/>
          </p:nvSpPr>
          <p:spPr>
            <a:xfrm rot="20198400">
              <a:off x="7972560" y="27205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553" name="CustomShape 13"/>
            <p:cNvSpPr/>
            <p:nvPr/>
          </p:nvSpPr>
          <p:spPr>
            <a:xfrm rot="20198400">
              <a:off x="8047080" y="24397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grpSp>
      <p:grpSp>
        <p:nvGrpSpPr>
          <p:cNvPr id="554" name="Group 14"/>
          <p:cNvGrpSpPr/>
          <p:nvPr/>
        </p:nvGrpSpPr>
        <p:grpSpPr>
          <a:xfrm>
            <a:off x="5941440" y="356040"/>
            <a:ext cx="5284080" cy="5724000"/>
            <a:chOff x="5941440" y="356040"/>
            <a:chExt cx="5284080" cy="5724000"/>
          </a:xfrm>
        </p:grpSpPr>
        <p:pic>
          <p:nvPicPr>
            <p:cNvPr id="555" name="Screen Shot 2018-03-20 at 11.18.49 AM.png"/>
            <p:cNvPicPr/>
            <p:nvPr/>
          </p:nvPicPr>
          <p:blipFill>
            <a:blip r:embed="rId14"/>
            <a:srcRect l="3252" r="6047"/>
            <a:stretch>
              <a:fillRect/>
            </a:stretch>
          </p:blipFill>
          <p:spPr>
            <a:xfrm>
              <a:off x="6442920" y="1878120"/>
              <a:ext cx="3570480" cy="3417840"/>
            </a:xfrm>
            <a:prstGeom prst="rect">
              <a:avLst/>
            </a:prstGeom>
            <a:ln w="12600">
              <a:noFill/>
            </a:ln>
          </p:spPr>
        </p:pic>
        <p:pic>
          <p:nvPicPr>
            <p:cNvPr id="556" name="Screen Shot 2018-03-20 at 11.18.49 AM.png"/>
            <p:cNvPicPr/>
            <p:nvPr/>
          </p:nvPicPr>
          <p:blipFill>
            <a:blip r:embed="rId15"/>
            <a:srcRect l="3252" r="6047"/>
            <a:stretch>
              <a:fillRect/>
            </a:stretch>
          </p:blipFill>
          <p:spPr>
            <a:xfrm rot="14383200">
              <a:off x="6531840" y="1967400"/>
              <a:ext cx="3570480" cy="3417840"/>
            </a:xfrm>
            <a:prstGeom prst="rect">
              <a:avLst/>
            </a:prstGeom>
            <a:ln w="12600">
              <a:noFill/>
            </a:ln>
          </p:spPr>
        </p:pic>
        <p:pic>
          <p:nvPicPr>
            <p:cNvPr id="557" name="Screen Shot 2018-03-20 at 11.18.49 AM.png"/>
            <p:cNvPicPr/>
            <p:nvPr/>
          </p:nvPicPr>
          <p:blipFill>
            <a:blip r:embed="rId16"/>
            <a:srcRect l="3252" r="6047"/>
            <a:stretch>
              <a:fillRect/>
            </a:stretch>
          </p:blipFill>
          <p:spPr>
            <a:xfrm rot="20646000">
              <a:off x="6760080" y="1291320"/>
              <a:ext cx="3570480" cy="3417840"/>
            </a:xfrm>
            <a:prstGeom prst="rect">
              <a:avLst/>
            </a:prstGeom>
            <a:ln w="12600">
              <a:noFill/>
            </a:ln>
          </p:spPr>
        </p:pic>
        <p:pic>
          <p:nvPicPr>
            <p:cNvPr id="558" name="Screen Shot 2018-03-20 at 11.18.49 AM.png"/>
            <p:cNvPicPr/>
            <p:nvPr/>
          </p:nvPicPr>
          <p:blipFill>
            <a:blip r:embed="rId17"/>
            <a:srcRect l="3252" r="6047"/>
            <a:stretch>
              <a:fillRect/>
            </a:stretch>
          </p:blipFill>
          <p:spPr>
            <a:xfrm>
              <a:off x="6532200" y="1967400"/>
              <a:ext cx="3570480" cy="3417840"/>
            </a:xfrm>
            <a:prstGeom prst="rect">
              <a:avLst/>
            </a:prstGeom>
            <a:ln w="12600">
              <a:noFill/>
            </a:ln>
          </p:spPr>
        </p:pic>
        <p:pic>
          <p:nvPicPr>
            <p:cNvPr id="559" name="Screen Shot 2018-03-20 at 11.18.49 AM.png"/>
            <p:cNvPicPr/>
            <p:nvPr/>
          </p:nvPicPr>
          <p:blipFill>
            <a:blip r:embed="rId18"/>
            <a:srcRect l="3252" r="6047"/>
            <a:stretch>
              <a:fillRect/>
            </a:stretch>
          </p:blipFill>
          <p:spPr>
            <a:xfrm rot="13134000">
              <a:off x="6849720" y="1380960"/>
              <a:ext cx="3570480" cy="3417840"/>
            </a:xfrm>
            <a:prstGeom prst="rect">
              <a:avLst/>
            </a:prstGeom>
            <a:ln w="12600">
              <a:noFill/>
            </a:ln>
          </p:spPr>
        </p:pic>
        <p:pic>
          <p:nvPicPr>
            <p:cNvPr id="560" name="Screen Shot 2018-03-20 at 11.18.49 AM.png"/>
            <p:cNvPicPr/>
            <p:nvPr/>
          </p:nvPicPr>
          <p:blipFill>
            <a:blip r:embed="rId19"/>
            <a:srcRect l="3252" r="6047"/>
            <a:stretch>
              <a:fillRect/>
            </a:stretch>
          </p:blipFill>
          <p:spPr>
            <a:xfrm rot="19473000">
              <a:off x="6849360" y="1380600"/>
              <a:ext cx="3570480" cy="3417840"/>
            </a:xfrm>
            <a:prstGeom prst="rect">
              <a:avLst/>
            </a:prstGeom>
            <a:ln w="12600">
              <a:noFill/>
            </a:ln>
          </p:spPr>
        </p:pic>
        <p:pic>
          <p:nvPicPr>
            <p:cNvPr id="561" name="Screen Shot 2018-03-20 at 11.18.49 AM.png"/>
            <p:cNvPicPr/>
            <p:nvPr/>
          </p:nvPicPr>
          <p:blipFill>
            <a:blip r:embed="rId20"/>
            <a:srcRect l="3252" r="6047"/>
            <a:stretch>
              <a:fillRect/>
            </a:stretch>
          </p:blipFill>
          <p:spPr>
            <a:xfrm rot="20646000">
              <a:off x="6933960" y="1984320"/>
              <a:ext cx="3009240" cy="2880720"/>
            </a:xfrm>
            <a:prstGeom prst="rect">
              <a:avLst/>
            </a:prstGeom>
            <a:ln w="12600">
              <a:noFill/>
            </a:ln>
          </p:spPr>
        </p:pic>
        <p:pic>
          <p:nvPicPr>
            <p:cNvPr id="562" name="Screen Shot 2018-03-20 at 11.18.49 AM.png"/>
            <p:cNvPicPr/>
            <p:nvPr/>
          </p:nvPicPr>
          <p:blipFill>
            <a:blip r:embed="rId21"/>
            <a:srcRect l="3252" r="6041"/>
            <a:stretch>
              <a:fillRect/>
            </a:stretch>
          </p:blipFill>
          <p:spPr>
            <a:xfrm rot="20646000">
              <a:off x="6917040" y="1865160"/>
              <a:ext cx="3120120" cy="2986920"/>
            </a:xfrm>
            <a:prstGeom prst="rect">
              <a:avLst/>
            </a:prstGeom>
            <a:ln w="12600">
              <a:noFill/>
            </a:ln>
          </p:spPr>
        </p:pic>
        <p:pic>
          <p:nvPicPr>
            <p:cNvPr id="563" name="Screen Shot 2018-03-20 at 11.18.49 AM.png"/>
            <p:cNvPicPr/>
            <p:nvPr/>
          </p:nvPicPr>
          <p:blipFill>
            <a:blip r:embed="rId22"/>
            <a:srcRect l="3252" r="6047"/>
            <a:stretch>
              <a:fillRect/>
            </a:stretch>
          </p:blipFill>
          <p:spPr>
            <a:xfrm rot="20646000">
              <a:off x="6865920" y="1497960"/>
              <a:ext cx="3461400" cy="3313440"/>
            </a:xfrm>
            <a:prstGeom prst="rect">
              <a:avLst/>
            </a:prstGeom>
            <a:ln w="12600">
              <a:noFill/>
            </a:ln>
          </p:spPr>
        </p:pic>
        <p:pic>
          <p:nvPicPr>
            <p:cNvPr id="564" name="Screen Shot 2018-03-20 at 11.18.49 AM.png"/>
            <p:cNvPicPr/>
            <p:nvPr/>
          </p:nvPicPr>
          <p:blipFill>
            <a:blip r:embed="rId23"/>
            <a:srcRect l="3252" r="6047"/>
            <a:stretch>
              <a:fillRect/>
            </a:stretch>
          </p:blipFill>
          <p:spPr>
            <a:xfrm rot="14980200">
              <a:off x="6792840" y="974160"/>
              <a:ext cx="3948840" cy="3780000"/>
            </a:xfrm>
            <a:prstGeom prst="rect">
              <a:avLst/>
            </a:prstGeom>
            <a:ln w="12600">
              <a:noFill/>
            </a:ln>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CustomShape 1"/>
          <p:cNvSpPr/>
          <p:nvPr/>
        </p:nvSpPr>
        <p:spPr>
          <a:xfrm>
            <a:off x="1713960" y="741960"/>
            <a:ext cx="3101760" cy="585072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110" b="0" strike="noStrike" spc="-1">
                <a:solidFill>
                  <a:srgbClr val="000000"/>
                </a:solidFill>
                <a:latin typeface="Calibri"/>
              </a:rPr>
              <a:t>Step2: Let the building blocks, </a:t>
            </a:r>
            <a:r>
              <a:rPr lang="en-US" sz="2110" b="0" strike="noStrike" spc="-1">
                <a:solidFill>
                  <a:srgbClr val="8A8A8A"/>
                </a:solidFill>
                <a:latin typeface="Calibri"/>
              </a:rPr>
              <a:t>monomers</a:t>
            </a:r>
            <a:r>
              <a:rPr lang="en-US" sz="2110" b="0" strike="noStrike" spc="-1">
                <a:solidFill>
                  <a:srgbClr val="000000"/>
                </a:solidFill>
                <a:latin typeface="Calibri"/>
              </a:rPr>
              <a:t>, go into the brain- further </a:t>
            </a:r>
            <a:r>
              <a:rPr lang="en-US" sz="2110" b="0" strike="noStrike" spc="-1">
                <a:solidFill>
                  <a:srgbClr val="8A8A8A"/>
                </a:solidFill>
                <a:latin typeface="Calibri"/>
              </a:rPr>
              <a:t>form long chains</a:t>
            </a:r>
            <a:r>
              <a:rPr lang="en-US" sz="2110" b="0" strike="noStrike" spc="-1">
                <a:solidFill>
                  <a:srgbClr val="000000"/>
                </a:solidFill>
                <a:latin typeface="Calibri"/>
              </a:rPr>
              <a:t>-run along/cross molecules and form complicated network</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Aim: Avoid the </a:t>
            </a:r>
            <a:r>
              <a:rPr lang="en-US" sz="2110" b="0" strike="noStrike" spc="-1">
                <a:solidFill>
                  <a:srgbClr val="8A8A8A"/>
                </a:solidFill>
                <a:latin typeface="Calibri"/>
              </a:rPr>
              <a:t>whole polymers</a:t>
            </a:r>
            <a:r>
              <a:rPr lang="en-US" sz="2110" b="0" strike="noStrike" spc="-1">
                <a:solidFill>
                  <a:srgbClr val="000000"/>
                </a:solidFill>
                <a:latin typeface="Calibri"/>
              </a:rPr>
              <a:t> just </a:t>
            </a:r>
            <a:r>
              <a:rPr lang="en-US" sz="2110" b="0" strike="noStrike" spc="-1">
                <a:solidFill>
                  <a:srgbClr val="8A8A8A"/>
                </a:solidFill>
                <a:latin typeface="Calibri"/>
              </a:rPr>
              <a:t>floating</a:t>
            </a:r>
            <a:r>
              <a:rPr lang="en-US" sz="2110" b="0" strike="noStrike" spc="-1">
                <a:solidFill>
                  <a:srgbClr val="000000"/>
                </a:solidFill>
                <a:latin typeface="Calibri"/>
              </a:rPr>
              <a:t> on the surface</a:t>
            </a:r>
            <a:endParaRPr lang="en-US" sz="2110" b="0" strike="noStrike" spc="-1">
              <a:latin typeface="DejaVu Sans"/>
            </a:endParaRPr>
          </a:p>
          <a:p>
            <a:pPr>
              <a:lnSpc>
                <a:spcPct val="100000"/>
              </a:lnSpc>
            </a:pPr>
            <a:endParaRPr lang="en-US" sz="2110" b="0" strike="noStrike" spc="-1">
              <a:latin typeface="DejaVu Sans"/>
            </a:endParaRPr>
          </a:p>
          <a:p>
            <a:pPr>
              <a:lnSpc>
                <a:spcPct val="100000"/>
              </a:lnSpc>
            </a:pPr>
            <a:r>
              <a:rPr lang="en-US" sz="2110" b="0" strike="noStrike" spc="-1">
                <a:solidFill>
                  <a:srgbClr val="000000"/>
                </a:solidFill>
                <a:latin typeface="Calibri"/>
              </a:rPr>
              <a:t>Function: </a:t>
            </a:r>
            <a:r>
              <a:rPr lang="en-US" sz="2110" b="0" strike="noStrike" spc="-1">
                <a:solidFill>
                  <a:srgbClr val="8A8A8A"/>
                </a:solidFill>
                <a:latin typeface="Calibri"/>
              </a:rPr>
              <a:t>Polymers</a:t>
            </a:r>
            <a:r>
              <a:rPr lang="en-US" sz="2110" b="0" strike="noStrike" spc="-1">
                <a:solidFill>
                  <a:srgbClr val="000000"/>
                </a:solidFill>
                <a:latin typeface="Calibri"/>
              </a:rPr>
              <a:t> can bind the anchors. The network will pull apart the target biomolecules </a:t>
            </a:r>
            <a:endParaRPr lang="en-US" sz="2110" b="0" strike="noStrike" spc="-1">
              <a:latin typeface="DejaVu Sans"/>
            </a:endParaRPr>
          </a:p>
        </p:txBody>
      </p:sp>
      <p:sp>
        <p:nvSpPr>
          <p:cNvPr id="566" name="TextShape 2"/>
          <p:cNvSpPr txBox="1"/>
          <p:nvPr/>
        </p:nvSpPr>
        <p:spPr>
          <a:xfrm>
            <a:off x="1784880" y="37800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Helvetica Neue"/>
                <a:ea typeface="Helvetica Neue"/>
              </a:rPr>
              <a:t>Design of Expansion</a:t>
            </a:r>
            <a:endParaRPr lang="zh-CN" sz="3920" b="0" strike="noStrike" spc="-1">
              <a:solidFill>
                <a:srgbClr val="000000"/>
              </a:solidFill>
              <a:latin typeface="Calibri"/>
            </a:endParaRPr>
          </a:p>
        </p:txBody>
      </p:sp>
      <p:grpSp>
        <p:nvGrpSpPr>
          <p:cNvPr id="567" name="Group 3"/>
          <p:cNvGrpSpPr/>
          <p:nvPr/>
        </p:nvGrpSpPr>
        <p:grpSpPr>
          <a:xfrm>
            <a:off x="4708440" y="264960"/>
            <a:ext cx="5481000" cy="6643440"/>
            <a:chOff x="4708440" y="264960"/>
            <a:chExt cx="5481000" cy="6643440"/>
          </a:xfrm>
        </p:grpSpPr>
        <p:grpSp>
          <p:nvGrpSpPr>
            <p:cNvPr id="568" name="Group 4"/>
            <p:cNvGrpSpPr/>
            <p:nvPr/>
          </p:nvGrpSpPr>
          <p:grpSpPr>
            <a:xfrm>
              <a:off x="4708440" y="264960"/>
              <a:ext cx="5481000" cy="6643440"/>
              <a:chOff x="4708440" y="264960"/>
              <a:chExt cx="5481000" cy="6643440"/>
            </a:xfrm>
          </p:grpSpPr>
          <p:pic>
            <p:nvPicPr>
              <p:cNvPr id="569" name="Screen Shot 2018-03-20 at 10.55.45 AM.png"/>
              <p:cNvPicPr/>
              <p:nvPr/>
            </p:nvPicPr>
            <p:blipFill>
              <a:blip r:embed="rId1"/>
              <a:srcRect l="13924" t="2727" r="11689" b="2721"/>
              <a:stretch>
                <a:fillRect/>
              </a:stretch>
            </p:blipFill>
            <p:spPr>
              <a:xfrm>
                <a:off x="5535720" y="1546920"/>
                <a:ext cx="3815640" cy="3784320"/>
              </a:xfrm>
              <a:prstGeom prst="rect">
                <a:avLst/>
              </a:prstGeom>
              <a:ln w="12600">
                <a:noFill/>
              </a:ln>
            </p:spPr>
          </p:pic>
          <p:pic>
            <p:nvPicPr>
              <p:cNvPr id="570" name="Screen Shot 2018-03-20 at 10.55.45 AM.png"/>
              <p:cNvPicPr/>
              <p:nvPr/>
            </p:nvPicPr>
            <p:blipFill>
              <a:blip r:embed="rId2"/>
              <a:srcRect l="13924" t="2727" r="11689" b="2721"/>
              <a:stretch>
                <a:fillRect/>
              </a:stretch>
            </p:blipFill>
            <p:spPr>
              <a:xfrm rot="17853600">
                <a:off x="5651640" y="1495440"/>
                <a:ext cx="3815640" cy="3784320"/>
              </a:xfrm>
              <a:prstGeom prst="rect">
                <a:avLst/>
              </a:prstGeom>
              <a:ln w="12600">
                <a:noFill/>
              </a:ln>
            </p:spPr>
          </p:pic>
          <p:pic>
            <p:nvPicPr>
              <p:cNvPr id="571" name="Screen Shot 2018-03-20 at 10.55.45 AM.png"/>
              <p:cNvPicPr/>
              <p:nvPr/>
            </p:nvPicPr>
            <p:blipFill>
              <a:blip r:embed="rId3"/>
              <a:srcRect l="13924" t="2727" r="11689" b="2721"/>
              <a:stretch>
                <a:fillRect/>
              </a:stretch>
            </p:blipFill>
            <p:spPr>
              <a:xfrm rot="7269000">
                <a:off x="5675400" y="984240"/>
                <a:ext cx="3815640" cy="3784320"/>
              </a:xfrm>
              <a:prstGeom prst="rect">
                <a:avLst/>
              </a:prstGeom>
              <a:ln w="12600">
                <a:noFill/>
              </a:ln>
            </p:spPr>
          </p:pic>
          <p:pic>
            <p:nvPicPr>
              <p:cNvPr id="572" name="Screen Shot 2018-03-20 at 10.55.45 AM.png"/>
              <p:cNvPicPr/>
              <p:nvPr/>
            </p:nvPicPr>
            <p:blipFill>
              <a:blip r:embed="rId4"/>
              <a:srcRect l="13924" t="2727" r="11689" b="2721"/>
              <a:stretch>
                <a:fillRect/>
              </a:stretch>
            </p:blipFill>
            <p:spPr>
              <a:xfrm rot="1131000">
                <a:off x="5217120" y="2608920"/>
                <a:ext cx="3815640" cy="3784320"/>
              </a:xfrm>
              <a:prstGeom prst="rect">
                <a:avLst/>
              </a:prstGeom>
              <a:ln w="12600">
                <a:noFill/>
              </a:ln>
            </p:spPr>
          </p:pic>
        </p:grpSp>
        <p:sp>
          <p:nvSpPr>
            <p:cNvPr id="573" name="CustomShape 5"/>
            <p:cNvSpPr/>
            <p:nvPr/>
          </p:nvSpPr>
          <p:spPr>
            <a:xfrm rot="20198400">
              <a:off x="8225640" y="3254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574" name="CustomShape 6"/>
            <p:cNvSpPr/>
            <p:nvPr/>
          </p:nvSpPr>
          <p:spPr>
            <a:xfrm rot="20198400">
              <a:off x="8411400" y="3317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575" name="CustomShape 7"/>
            <p:cNvSpPr/>
            <p:nvPr/>
          </p:nvSpPr>
          <p:spPr>
            <a:xfrm rot="20198400">
              <a:off x="804708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576" name="CustomShape 8"/>
            <p:cNvSpPr/>
            <p:nvPr/>
          </p:nvSpPr>
          <p:spPr>
            <a:xfrm rot="20198400">
              <a:off x="867204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577" name="CustomShape 9"/>
            <p:cNvSpPr/>
            <p:nvPr/>
          </p:nvSpPr>
          <p:spPr>
            <a:xfrm rot="20198400">
              <a:off x="8047080" y="37008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578" name="CustomShape 10"/>
            <p:cNvSpPr/>
            <p:nvPr/>
          </p:nvSpPr>
          <p:spPr>
            <a:xfrm rot="20198400">
              <a:off x="8296200" y="3018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579" name="CustomShape 11"/>
            <p:cNvSpPr/>
            <p:nvPr/>
          </p:nvSpPr>
          <p:spPr>
            <a:xfrm rot="20198400">
              <a:off x="7902720" y="40197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580" name="CustomShape 12"/>
            <p:cNvSpPr/>
            <p:nvPr/>
          </p:nvSpPr>
          <p:spPr>
            <a:xfrm rot="20198400">
              <a:off x="7972560" y="27205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581" name="CustomShape 13"/>
            <p:cNvSpPr/>
            <p:nvPr/>
          </p:nvSpPr>
          <p:spPr>
            <a:xfrm rot="20198400">
              <a:off x="8047080" y="24397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grpSp>
      <p:grpSp>
        <p:nvGrpSpPr>
          <p:cNvPr id="582" name="Group 14"/>
          <p:cNvGrpSpPr/>
          <p:nvPr/>
        </p:nvGrpSpPr>
        <p:grpSpPr>
          <a:xfrm>
            <a:off x="5941440" y="356040"/>
            <a:ext cx="5284080" cy="5724000"/>
            <a:chOff x="5941440" y="356040"/>
            <a:chExt cx="5284080" cy="5724000"/>
          </a:xfrm>
        </p:grpSpPr>
        <p:pic>
          <p:nvPicPr>
            <p:cNvPr id="583" name="Screen Shot 2018-03-20 at 11.18.49 AM.png"/>
            <p:cNvPicPr/>
            <p:nvPr/>
          </p:nvPicPr>
          <p:blipFill>
            <a:blip r:embed="rId14"/>
            <a:srcRect l="3252" r="6047"/>
            <a:stretch>
              <a:fillRect/>
            </a:stretch>
          </p:blipFill>
          <p:spPr>
            <a:xfrm>
              <a:off x="6442920" y="1878120"/>
              <a:ext cx="3570480" cy="3417840"/>
            </a:xfrm>
            <a:prstGeom prst="rect">
              <a:avLst/>
            </a:prstGeom>
            <a:ln w="12600">
              <a:noFill/>
            </a:ln>
          </p:spPr>
        </p:pic>
        <p:pic>
          <p:nvPicPr>
            <p:cNvPr id="584" name="Screen Shot 2018-03-20 at 11.18.49 AM.png"/>
            <p:cNvPicPr/>
            <p:nvPr/>
          </p:nvPicPr>
          <p:blipFill>
            <a:blip r:embed="rId15"/>
            <a:srcRect l="3252" r="6047"/>
            <a:stretch>
              <a:fillRect/>
            </a:stretch>
          </p:blipFill>
          <p:spPr>
            <a:xfrm rot="14383200">
              <a:off x="6531840" y="1967400"/>
              <a:ext cx="3570480" cy="3417840"/>
            </a:xfrm>
            <a:prstGeom prst="rect">
              <a:avLst/>
            </a:prstGeom>
            <a:ln w="12600">
              <a:noFill/>
            </a:ln>
          </p:spPr>
        </p:pic>
        <p:pic>
          <p:nvPicPr>
            <p:cNvPr id="585" name="Screen Shot 2018-03-20 at 11.18.49 AM.png"/>
            <p:cNvPicPr/>
            <p:nvPr/>
          </p:nvPicPr>
          <p:blipFill>
            <a:blip r:embed="rId16"/>
            <a:srcRect l="3252" r="6047"/>
            <a:stretch>
              <a:fillRect/>
            </a:stretch>
          </p:blipFill>
          <p:spPr>
            <a:xfrm rot="20646000">
              <a:off x="6760080" y="1291320"/>
              <a:ext cx="3570480" cy="3417840"/>
            </a:xfrm>
            <a:prstGeom prst="rect">
              <a:avLst/>
            </a:prstGeom>
            <a:ln w="12600">
              <a:noFill/>
            </a:ln>
          </p:spPr>
        </p:pic>
        <p:pic>
          <p:nvPicPr>
            <p:cNvPr id="586" name="Screen Shot 2018-03-20 at 11.18.49 AM.png"/>
            <p:cNvPicPr/>
            <p:nvPr/>
          </p:nvPicPr>
          <p:blipFill>
            <a:blip r:embed="rId17"/>
            <a:srcRect l="3252" r="6047"/>
            <a:stretch>
              <a:fillRect/>
            </a:stretch>
          </p:blipFill>
          <p:spPr>
            <a:xfrm>
              <a:off x="6532200" y="1967400"/>
              <a:ext cx="3570480" cy="3417840"/>
            </a:xfrm>
            <a:prstGeom prst="rect">
              <a:avLst/>
            </a:prstGeom>
            <a:ln w="12600">
              <a:noFill/>
            </a:ln>
          </p:spPr>
        </p:pic>
        <p:pic>
          <p:nvPicPr>
            <p:cNvPr id="587" name="Screen Shot 2018-03-20 at 11.18.49 AM.png"/>
            <p:cNvPicPr/>
            <p:nvPr/>
          </p:nvPicPr>
          <p:blipFill>
            <a:blip r:embed="rId18"/>
            <a:srcRect l="3252" r="6047"/>
            <a:stretch>
              <a:fillRect/>
            </a:stretch>
          </p:blipFill>
          <p:spPr>
            <a:xfrm rot="13134000">
              <a:off x="6849720" y="1380960"/>
              <a:ext cx="3570480" cy="3417840"/>
            </a:xfrm>
            <a:prstGeom prst="rect">
              <a:avLst/>
            </a:prstGeom>
            <a:ln w="12600">
              <a:noFill/>
            </a:ln>
          </p:spPr>
        </p:pic>
        <p:pic>
          <p:nvPicPr>
            <p:cNvPr id="588" name="Screen Shot 2018-03-20 at 11.18.49 AM.png"/>
            <p:cNvPicPr/>
            <p:nvPr/>
          </p:nvPicPr>
          <p:blipFill>
            <a:blip r:embed="rId19"/>
            <a:srcRect l="3252" r="6047"/>
            <a:stretch>
              <a:fillRect/>
            </a:stretch>
          </p:blipFill>
          <p:spPr>
            <a:xfrm rot="19473000">
              <a:off x="6849360" y="1380600"/>
              <a:ext cx="3570480" cy="3417840"/>
            </a:xfrm>
            <a:prstGeom prst="rect">
              <a:avLst/>
            </a:prstGeom>
            <a:ln w="12600">
              <a:noFill/>
            </a:ln>
          </p:spPr>
        </p:pic>
        <p:pic>
          <p:nvPicPr>
            <p:cNvPr id="589" name="Screen Shot 2018-03-20 at 11.18.49 AM.png"/>
            <p:cNvPicPr/>
            <p:nvPr/>
          </p:nvPicPr>
          <p:blipFill>
            <a:blip r:embed="rId20"/>
            <a:srcRect l="3252" r="6047"/>
            <a:stretch>
              <a:fillRect/>
            </a:stretch>
          </p:blipFill>
          <p:spPr>
            <a:xfrm rot="20646000">
              <a:off x="6933960" y="1984320"/>
              <a:ext cx="3009240" cy="2880720"/>
            </a:xfrm>
            <a:prstGeom prst="rect">
              <a:avLst/>
            </a:prstGeom>
            <a:ln w="12600">
              <a:noFill/>
            </a:ln>
          </p:spPr>
        </p:pic>
        <p:pic>
          <p:nvPicPr>
            <p:cNvPr id="590" name="Screen Shot 2018-03-20 at 11.18.49 AM.png"/>
            <p:cNvPicPr/>
            <p:nvPr/>
          </p:nvPicPr>
          <p:blipFill>
            <a:blip r:embed="rId21"/>
            <a:srcRect l="3252" r="6041"/>
            <a:stretch>
              <a:fillRect/>
            </a:stretch>
          </p:blipFill>
          <p:spPr>
            <a:xfrm rot="20646000">
              <a:off x="6917040" y="1865160"/>
              <a:ext cx="3120120" cy="2986920"/>
            </a:xfrm>
            <a:prstGeom prst="rect">
              <a:avLst/>
            </a:prstGeom>
            <a:ln w="12600">
              <a:noFill/>
            </a:ln>
          </p:spPr>
        </p:pic>
        <p:pic>
          <p:nvPicPr>
            <p:cNvPr id="591" name="Screen Shot 2018-03-20 at 11.18.49 AM.png"/>
            <p:cNvPicPr/>
            <p:nvPr/>
          </p:nvPicPr>
          <p:blipFill>
            <a:blip r:embed="rId22"/>
            <a:srcRect l="3252" r="6047"/>
            <a:stretch>
              <a:fillRect/>
            </a:stretch>
          </p:blipFill>
          <p:spPr>
            <a:xfrm rot="20646000">
              <a:off x="6865920" y="1497960"/>
              <a:ext cx="3461400" cy="3313440"/>
            </a:xfrm>
            <a:prstGeom prst="rect">
              <a:avLst/>
            </a:prstGeom>
            <a:ln w="12600">
              <a:noFill/>
            </a:ln>
          </p:spPr>
        </p:pic>
        <p:pic>
          <p:nvPicPr>
            <p:cNvPr id="592" name="Screen Shot 2018-03-20 at 11.18.49 AM.png"/>
            <p:cNvPicPr/>
            <p:nvPr/>
          </p:nvPicPr>
          <p:blipFill>
            <a:blip r:embed="rId23"/>
            <a:srcRect l="3252" r="6047"/>
            <a:stretch>
              <a:fillRect/>
            </a:stretch>
          </p:blipFill>
          <p:spPr>
            <a:xfrm rot="14980200">
              <a:off x="6792840" y="974160"/>
              <a:ext cx="3948840" cy="3780000"/>
            </a:xfrm>
            <a:prstGeom prst="rect">
              <a:avLst/>
            </a:prstGeom>
            <a:ln w="12600">
              <a:noFill/>
            </a:ln>
          </p:spPr>
        </p:pic>
      </p:grpSp>
      <p:pic>
        <p:nvPicPr>
          <p:cNvPr id="593" name="Line"/>
          <p:cNvPicPr/>
          <p:nvPr/>
        </p:nvPicPr>
        <p:blipFill>
          <a:blip r:embed="rId24"/>
          <a:stretch>
            <a:fillRect/>
          </a:stretch>
        </p:blipFill>
        <p:spPr>
          <a:xfrm>
            <a:off x="7948080" y="3064680"/>
            <a:ext cx="485280" cy="1171440"/>
          </a:xfrm>
          <a:prstGeom prst="rect">
            <a:avLst/>
          </a:prstGeom>
          <a:ln>
            <a:noFill/>
          </a:ln>
        </p:spPr>
      </p:pic>
      <p:pic>
        <p:nvPicPr>
          <p:cNvPr id="594" name="Line"/>
          <p:cNvPicPr/>
          <p:nvPr/>
        </p:nvPicPr>
        <p:blipFill>
          <a:blip r:embed="rId25"/>
          <a:stretch>
            <a:fillRect/>
          </a:stretch>
        </p:blipFill>
        <p:spPr>
          <a:xfrm rot="9748800">
            <a:off x="4144320" y="4151520"/>
            <a:ext cx="3874680" cy="247320"/>
          </a:xfrm>
          <a:prstGeom prst="rect">
            <a:avLst/>
          </a:prstGeom>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TextShape 1"/>
          <p:cNvSpPr txBox="1"/>
          <p:nvPr/>
        </p:nvSpPr>
        <p:spPr>
          <a:xfrm>
            <a:off x="1784880" y="37800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Helvetica Neue"/>
                <a:ea typeface="Helvetica Neue"/>
              </a:rPr>
              <a:t>Design of Expansion</a:t>
            </a:r>
            <a:endParaRPr lang="zh-CN" sz="3920" b="0" strike="noStrike" spc="-1">
              <a:solidFill>
                <a:srgbClr val="000000"/>
              </a:solidFill>
              <a:latin typeface="Calibri"/>
            </a:endParaRPr>
          </a:p>
        </p:txBody>
      </p:sp>
      <p:sp>
        <p:nvSpPr>
          <p:cNvPr id="596" name="CustomShape 2"/>
          <p:cNvSpPr/>
          <p:nvPr/>
        </p:nvSpPr>
        <p:spPr>
          <a:xfrm>
            <a:off x="1287000" y="1534680"/>
            <a:ext cx="1912680" cy="167760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110" b="0" strike="noStrike" spc="-1">
                <a:solidFill>
                  <a:srgbClr val="000000"/>
                </a:solidFill>
                <a:latin typeface="Arial" panose="02080604020202020204" charset="0"/>
                <a:ea typeface="Arial" panose="02080604020202020204" charset="0"/>
              </a:rPr>
              <a:t>Step3: Add </a:t>
            </a:r>
            <a:r>
              <a:rPr lang="en-US" sz="2110" b="0" strike="noStrike" spc="-1">
                <a:solidFill>
                  <a:srgbClr val="8A8A8A"/>
                </a:solidFill>
                <a:latin typeface="Arial" panose="02080604020202020204" charset="0"/>
                <a:ea typeface="Arial" panose="02080604020202020204" charset="0"/>
              </a:rPr>
              <a:t>water</a:t>
            </a:r>
            <a:r>
              <a:rPr lang="en-US" sz="2110" b="0" strike="noStrike" spc="-1">
                <a:solidFill>
                  <a:srgbClr val="000000"/>
                </a:solidFill>
                <a:latin typeface="Arial" panose="02080604020202020204" charset="0"/>
                <a:ea typeface="Arial" panose="02080604020202020204" charset="0"/>
              </a:rPr>
              <a:t> </a:t>
            </a:r>
            <a:endParaRPr lang="en-US" sz="2110" b="0" strike="noStrike" spc="-1">
              <a:latin typeface="DejaVu Sans"/>
            </a:endParaRPr>
          </a:p>
          <a:p>
            <a:pPr>
              <a:lnSpc>
                <a:spcPct val="100000"/>
              </a:lnSpc>
            </a:pPr>
            <a:r>
              <a:rPr lang="en-US" sz="2110" b="0" strike="noStrike" spc="-1">
                <a:solidFill>
                  <a:srgbClr val="000000"/>
                </a:solidFill>
                <a:latin typeface="Arial" panose="02080604020202020204" charset="0"/>
                <a:ea typeface="Arial" panose="02080604020202020204" charset="0"/>
              </a:rPr>
              <a:t>Function: Polyelectrolyte gel expansion </a:t>
            </a:r>
            <a:endParaRPr lang="en-US" sz="2110" b="0" strike="noStrike" spc="-1">
              <a:latin typeface="DejaVu Sans"/>
            </a:endParaRPr>
          </a:p>
        </p:txBody>
      </p:sp>
      <p:grpSp>
        <p:nvGrpSpPr>
          <p:cNvPr id="597" name="Group 3"/>
          <p:cNvGrpSpPr/>
          <p:nvPr/>
        </p:nvGrpSpPr>
        <p:grpSpPr>
          <a:xfrm>
            <a:off x="2132280" y="-1173600"/>
            <a:ext cx="8057160" cy="9765360"/>
            <a:chOff x="2132280" y="-1173600"/>
            <a:chExt cx="8057160" cy="9765360"/>
          </a:xfrm>
        </p:grpSpPr>
        <p:grpSp>
          <p:nvGrpSpPr>
            <p:cNvPr id="598" name="Group 4"/>
            <p:cNvGrpSpPr/>
            <p:nvPr/>
          </p:nvGrpSpPr>
          <p:grpSpPr>
            <a:xfrm>
              <a:off x="2132280" y="-1173600"/>
              <a:ext cx="8057160" cy="9765360"/>
              <a:chOff x="2132280" y="-1173600"/>
              <a:chExt cx="8057160" cy="9765360"/>
            </a:xfrm>
          </p:grpSpPr>
          <p:pic>
            <p:nvPicPr>
              <p:cNvPr id="599" name="Screen Shot 2018-03-20 at 10.55.45 AM.png"/>
              <p:cNvPicPr/>
              <p:nvPr/>
            </p:nvPicPr>
            <p:blipFill>
              <a:blip r:embed="rId1"/>
              <a:srcRect l="13924" t="2727" r="11689" b="2715"/>
              <a:stretch>
                <a:fillRect/>
              </a:stretch>
            </p:blipFill>
            <p:spPr>
              <a:xfrm>
                <a:off x="3349440" y="710640"/>
                <a:ext cx="5608800" cy="5563080"/>
              </a:xfrm>
              <a:prstGeom prst="rect">
                <a:avLst/>
              </a:prstGeom>
              <a:ln w="12600">
                <a:noFill/>
              </a:ln>
            </p:spPr>
          </p:pic>
          <p:pic>
            <p:nvPicPr>
              <p:cNvPr id="600" name="Screen Shot 2018-03-20 at 10.55.45 AM.png"/>
              <p:cNvPicPr/>
              <p:nvPr/>
            </p:nvPicPr>
            <p:blipFill>
              <a:blip r:embed="rId2"/>
              <a:srcRect l="13924" t="2727" r="11689" b="2715"/>
              <a:stretch>
                <a:fillRect/>
              </a:stretch>
            </p:blipFill>
            <p:spPr>
              <a:xfrm rot="17853600">
                <a:off x="3519720" y="634680"/>
                <a:ext cx="5608800" cy="5563080"/>
              </a:xfrm>
              <a:prstGeom prst="rect">
                <a:avLst/>
              </a:prstGeom>
              <a:ln w="12600">
                <a:noFill/>
              </a:ln>
            </p:spPr>
          </p:pic>
          <p:pic>
            <p:nvPicPr>
              <p:cNvPr id="601" name="Screen Shot 2018-03-20 at 10.55.45 AM.png"/>
              <p:cNvPicPr/>
              <p:nvPr/>
            </p:nvPicPr>
            <p:blipFill>
              <a:blip r:embed="rId3"/>
              <a:srcRect l="13924" t="2727" r="11689" b="2715"/>
              <a:stretch>
                <a:fillRect/>
              </a:stretch>
            </p:blipFill>
            <p:spPr>
              <a:xfrm rot="7269000">
                <a:off x="3553560" y="-115920"/>
                <a:ext cx="5608800" cy="5563080"/>
              </a:xfrm>
              <a:prstGeom prst="rect">
                <a:avLst/>
              </a:prstGeom>
              <a:ln w="12600">
                <a:noFill/>
              </a:ln>
            </p:spPr>
          </p:pic>
          <p:pic>
            <p:nvPicPr>
              <p:cNvPr id="602" name="Screen Shot 2018-03-20 at 10.55.45 AM.png"/>
              <p:cNvPicPr/>
              <p:nvPr/>
            </p:nvPicPr>
            <p:blipFill>
              <a:blip r:embed="rId4"/>
              <a:srcRect l="13924" t="2727" r="11689" b="2715"/>
              <a:stretch>
                <a:fillRect/>
              </a:stretch>
            </p:blipFill>
            <p:spPr>
              <a:xfrm rot="1131000">
                <a:off x="2880360" y="2271600"/>
                <a:ext cx="5608800" cy="5563080"/>
              </a:xfrm>
              <a:prstGeom prst="rect">
                <a:avLst/>
              </a:prstGeom>
              <a:ln w="12600">
                <a:noFill/>
              </a:ln>
            </p:spPr>
          </p:pic>
        </p:grpSp>
        <p:sp>
          <p:nvSpPr>
            <p:cNvPr id="603" name="CustomShape 5"/>
            <p:cNvSpPr/>
            <p:nvPr/>
          </p:nvSpPr>
          <p:spPr>
            <a:xfrm rot="20198400">
              <a:off x="7302960" y="322020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604" name="CustomShape 6"/>
            <p:cNvSpPr/>
            <p:nvPr/>
          </p:nvSpPr>
          <p:spPr>
            <a:xfrm rot="20198400">
              <a:off x="7575840" y="331272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605" name="CustomShape 7"/>
            <p:cNvSpPr/>
            <p:nvPr/>
          </p:nvSpPr>
          <p:spPr>
            <a:xfrm rot="20198400">
              <a:off x="7040160" y="348264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606" name="CustomShape 8"/>
            <p:cNvSpPr/>
            <p:nvPr/>
          </p:nvSpPr>
          <p:spPr>
            <a:xfrm rot="20198400">
              <a:off x="7959240" y="348264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607" name="CustomShape 9"/>
            <p:cNvSpPr/>
            <p:nvPr/>
          </p:nvSpPr>
          <p:spPr>
            <a:xfrm rot="20198400">
              <a:off x="7040160" y="387648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608" name="CustomShape 10"/>
            <p:cNvSpPr/>
            <p:nvPr/>
          </p:nvSpPr>
          <p:spPr>
            <a:xfrm rot="20198400">
              <a:off x="7406640" y="287424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609" name="CustomShape 11"/>
            <p:cNvSpPr/>
            <p:nvPr/>
          </p:nvSpPr>
          <p:spPr>
            <a:xfrm rot="20198400">
              <a:off x="6828480" y="434556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610" name="CustomShape 12"/>
            <p:cNvSpPr/>
            <p:nvPr/>
          </p:nvSpPr>
          <p:spPr>
            <a:xfrm rot="20198400">
              <a:off x="6931080" y="243576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611" name="CustomShape 13"/>
            <p:cNvSpPr/>
            <p:nvPr/>
          </p:nvSpPr>
          <p:spPr>
            <a:xfrm rot="20198400">
              <a:off x="7040160" y="2022840"/>
              <a:ext cx="301320" cy="44892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grpSp>
      <p:grpSp>
        <p:nvGrpSpPr>
          <p:cNvPr id="612" name="Group 14"/>
          <p:cNvGrpSpPr/>
          <p:nvPr/>
        </p:nvGrpSpPr>
        <p:grpSpPr>
          <a:xfrm>
            <a:off x="3448440" y="-776160"/>
            <a:ext cx="7646040" cy="8282160"/>
            <a:chOff x="3448440" y="-776160"/>
            <a:chExt cx="7646040" cy="8282160"/>
          </a:xfrm>
        </p:grpSpPr>
        <p:pic>
          <p:nvPicPr>
            <p:cNvPr id="613" name="Screen Shot 2018-03-20 at 11.18.49 AM.png"/>
            <p:cNvPicPr/>
            <p:nvPr/>
          </p:nvPicPr>
          <p:blipFill>
            <a:blip r:embed="rId14"/>
            <a:srcRect l="3252" r="6047"/>
            <a:stretch>
              <a:fillRect/>
            </a:stretch>
          </p:blipFill>
          <p:spPr>
            <a:xfrm>
              <a:off x="4174200" y="1426320"/>
              <a:ext cx="5166000" cy="4945320"/>
            </a:xfrm>
            <a:prstGeom prst="rect">
              <a:avLst/>
            </a:prstGeom>
            <a:ln w="12600">
              <a:noFill/>
            </a:ln>
          </p:spPr>
        </p:pic>
        <p:pic>
          <p:nvPicPr>
            <p:cNvPr id="614" name="Screen Shot 2018-03-20 at 11.18.49 AM.png"/>
            <p:cNvPicPr/>
            <p:nvPr/>
          </p:nvPicPr>
          <p:blipFill>
            <a:blip r:embed="rId15"/>
            <a:srcRect l="3252" r="6047"/>
            <a:stretch>
              <a:fillRect/>
            </a:stretch>
          </p:blipFill>
          <p:spPr>
            <a:xfrm rot="14383200">
              <a:off x="4303080" y="1555920"/>
              <a:ext cx="5166000" cy="4945320"/>
            </a:xfrm>
            <a:prstGeom prst="rect">
              <a:avLst/>
            </a:prstGeom>
            <a:ln w="12600">
              <a:noFill/>
            </a:ln>
          </p:spPr>
        </p:pic>
        <p:pic>
          <p:nvPicPr>
            <p:cNvPr id="615" name="Screen Shot 2018-03-20 at 11.18.49 AM.png"/>
            <p:cNvPicPr/>
            <p:nvPr/>
          </p:nvPicPr>
          <p:blipFill>
            <a:blip r:embed="rId16"/>
            <a:srcRect l="3252" r="6047"/>
            <a:stretch>
              <a:fillRect/>
            </a:stretch>
          </p:blipFill>
          <p:spPr>
            <a:xfrm rot="20646000">
              <a:off x="4633200" y="577440"/>
              <a:ext cx="5166000" cy="4945320"/>
            </a:xfrm>
            <a:prstGeom prst="rect">
              <a:avLst/>
            </a:prstGeom>
            <a:ln w="12600">
              <a:noFill/>
            </a:ln>
          </p:spPr>
        </p:pic>
        <p:pic>
          <p:nvPicPr>
            <p:cNvPr id="616" name="Screen Shot 2018-03-20 at 11.18.49 AM.png"/>
            <p:cNvPicPr/>
            <p:nvPr/>
          </p:nvPicPr>
          <p:blipFill>
            <a:blip r:embed="rId17"/>
            <a:srcRect l="3252" r="6047"/>
            <a:stretch>
              <a:fillRect/>
            </a:stretch>
          </p:blipFill>
          <p:spPr>
            <a:xfrm>
              <a:off x="4303080" y="1555560"/>
              <a:ext cx="5166000" cy="4945320"/>
            </a:xfrm>
            <a:prstGeom prst="rect">
              <a:avLst/>
            </a:prstGeom>
            <a:ln w="12600">
              <a:noFill/>
            </a:ln>
          </p:spPr>
        </p:pic>
        <p:pic>
          <p:nvPicPr>
            <p:cNvPr id="617" name="Screen Shot 2018-03-20 at 11.18.49 AM.png"/>
            <p:cNvPicPr/>
            <p:nvPr/>
          </p:nvPicPr>
          <p:blipFill>
            <a:blip r:embed="rId18"/>
            <a:srcRect l="3252" r="6047"/>
            <a:stretch>
              <a:fillRect/>
            </a:stretch>
          </p:blipFill>
          <p:spPr>
            <a:xfrm rot="13134000">
              <a:off x="4762800" y="707040"/>
              <a:ext cx="5166000" cy="4945320"/>
            </a:xfrm>
            <a:prstGeom prst="rect">
              <a:avLst/>
            </a:prstGeom>
            <a:ln w="12600">
              <a:noFill/>
            </a:ln>
          </p:spPr>
        </p:pic>
        <p:pic>
          <p:nvPicPr>
            <p:cNvPr id="618" name="Screen Shot 2018-03-20 at 11.18.49 AM.png"/>
            <p:cNvPicPr/>
            <p:nvPr/>
          </p:nvPicPr>
          <p:blipFill>
            <a:blip r:embed="rId19"/>
            <a:srcRect l="3252" r="6047"/>
            <a:stretch>
              <a:fillRect/>
            </a:stretch>
          </p:blipFill>
          <p:spPr>
            <a:xfrm rot="19473000">
              <a:off x="4762440" y="706680"/>
              <a:ext cx="5166000" cy="4945320"/>
            </a:xfrm>
            <a:prstGeom prst="rect">
              <a:avLst/>
            </a:prstGeom>
            <a:ln w="12600">
              <a:noFill/>
            </a:ln>
          </p:spPr>
        </p:pic>
        <p:pic>
          <p:nvPicPr>
            <p:cNvPr id="619" name="Screen Shot 2018-03-20 at 11.18.49 AM.png"/>
            <p:cNvPicPr/>
            <p:nvPr/>
          </p:nvPicPr>
          <p:blipFill>
            <a:blip r:embed="rId20"/>
            <a:srcRect l="3252" r="6047"/>
            <a:stretch>
              <a:fillRect/>
            </a:stretch>
          </p:blipFill>
          <p:spPr>
            <a:xfrm rot="20646000">
              <a:off x="4884480" y="1580400"/>
              <a:ext cx="4353840" cy="4167720"/>
            </a:xfrm>
            <a:prstGeom prst="rect">
              <a:avLst/>
            </a:prstGeom>
            <a:ln w="12600">
              <a:noFill/>
            </a:ln>
          </p:spPr>
        </p:pic>
        <p:pic>
          <p:nvPicPr>
            <p:cNvPr id="620" name="Screen Shot 2018-03-20 at 11.18.49 AM.png"/>
            <p:cNvPicPr/>
            <p:nvPr/>
          </p:nvPicPr>
          <p:blipFill>
            <a:blip r:embed="rId21"/>
            <a:srcRect l="3252" r="6047"/>
            <a:stretch>
              <a:fillRect/>
            </a:stretch>
          </p:blipFill>
          <p:spPr>
            <a:xfrm rot="20646000">
              <a:off x="4860360" y="1407600"/>
              <a:ext cx="4514400" cy="4321440"/>
            </a:xfrm>
            <a:prstGeom prst="rect">
              <a:avLst/>
            </a:prstGeom>
            <a:ln w="12600">
              <a:noFill/>
            </a:ln>
          </p:spPr>
        </p:pic>
        <p:pic>
          <p:nvPicPr>
            <p:cNvPr id="621" name="Screen Shot 2018-03-20 at 11.18.49 AM.png"/>
            <p:cNvPicPr/>
            <p:nvPr/>
          </p:nvPicPr>
          <p:blipFill>
            <a:blip r:embed="rId22"/>
            <a:srcRect l="3252" r="6041"/>
            <a:stretch>
              <a:fillRect/>
            </a:stretch>
          </p:blipFill>
          <p:spPr>
            <a:xfrm rot="20646000">
              <a:off x="4786200" y="876240"/>
              <a:ext cx="5008320" cy="4794120"/>
            </a:xfrm>
            <a:prstGeom prst="rect">
              <a:avLst/>
            </a:prstGeom>
            <a:ln w="12600">
              <a:noFill/>
            </a:ln>
          </p:spPr>
        </p:pic>
        <p:pic>
          <p:nvPicPr>
            <p:cNvPr id="622" name="Screen Shot 2018-03-20 at 11.18.49 AM.png"/>
            <p:cNvPicPr/>
            <p:nvPr/>
          </p:nvPicPr>
          <p:blipFill>
            <a:blip r:embed="rId23"/>
            <a:srcRect l="3252" r="6047"/>
            <a:stretch>
              <a:fillRect/>
            </a:stretch>
          </p:blipFill>
          <p:spPr>
            <a:xfrm rot="14980200">
              <a:off x="4680360" y="118080"/>
              <a:ext cx="5713560" cy="5469480"/>
            </a:xfrm>
            <a:prstGeom prst="rect">
              <a:avLst/>
            </a:prstGeom>
            <a:ln w="12600">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extShape 1"/>
          <p:cNvSpPr txBox="1"/>
          <p:nvPr/>
        </p:nvSpPr>
        <p:spPr>
          <a:xfrm>
            <a:off x="1603080" y="317160"/>
            <a:ext cx="8606880" cy="791640"/>
          </a:xfrm>
          <a:prstGeom prst="rect">
            <a:avLst/>
          </a:prstGeom>
          <a:noFill/>
          <a:ln>
            <a:noFill/>
          </a:ln>
        </p:spPr>
        <p:txBody>
          <a:bodyPr anchor="ctr">
            <a:normAutofit/>
          </a:bodyPr>
          <a:p>
            <a:pPr>
              <a:lnSpc>
                <a:spcPct val="90000"/>
              </a:lnSpc>
            </a:pPr>
            <a:r>
              <a:rPr lang="zh-CN" sz="3480" b="1" strike="noStrike" spc="-1">
                <a:solidFill>
                  <a:srgbClr val="262626"/>
                </a:solidFill>
                <a:latin typeface="Helvetica Neue"/>
                <a:ea typeface="Helvetica Neue"/>
              </a:rPr>
              <a:t>How to preserve their natural configuration?</a:t>
            </a:r>
            <a:endParaRPr lang="zh-CN" sz="3480" b="0" strike="noStrike" spc="-1">
              <a:solidFill>
                <a:srgbClr val="000000"/>
              </a:solidFill>
              <a:latin typeface="Calibri"/>
            </a:endParaRPr>
          </a:p>
        </p:txBody>
      </p:sp>
      <p:sp>
        <p:nvSpPr>
          <p:cNvPr id="624" name="CustomShape 2"/>
          <p:cNvSpPr/>
          <p:nvPr/>
        </p:nvSpPr>
        <p:spPr>
          <a:xfrm>
            <a:off x="1773720" y="1482840"/>
            <a:ext cx="1788480" cy="39312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2110" b="0" strike="noStrike" spc="-1">
                <a:solidFill>
                  <a:srgbClr val="000000"/>
                </a:solidFill>
                <a:latin typeface="Arial" panose="02080604020202020204" charset="0"/>
                <a:ea typeface="Arial" panose="02080604020202020204" charset="0"/>
              </a:rPr>
              <a:t>Tips: Protease</a:t>
            </a:r>
            <a:endParaRPr lang="en-US" sz="2110" b="0" strike="noStrike" spc="-1">
              <a:latin typeface="DejaVu Sans"/>
            </a:endParaRPr>
          </a:p>
        </p:txBody>
      </p:sp>
      <p:sp>
        <p:nvSpPr>
          <p:cNvPr id="625" name="CustomShape 3"/>
          <p:cNvSpPr/>
          <p:nvPr/>
        </p:nvSpPr>
        <p:spPr>
          <a:xfrm>
            <a:off x="1707480" y="1874880"/>
            <a:ext cx="1803240" cy="71424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marL="234315" indent="-234315">
              <a:lnSpc>
                <a:spcPct val="100000"/>
              </a:lnSpc>
              <a:buClr>
                <a:srgbClr val="000000"/>
              </a:buClr>
              <a:buSzPct val="145000"/>
              <a:buFont typeface="Symbol" charset="2"/>
              <a:buChar char=""/>
            </a:pPr>
            <a:r>
              <a:rPr lang="en-US" sz="2110" b="0" strike="noStrike" spc="-1">
                <a:solidFill>
                  <a:srgbClr val="000000"/>
                </a:solidFill>
                <a:latin typeface="Arial" panose="02080604020202020204" charset="0"/>
                <a:ea typeface="Arial" panose="02080604020202020204" charset="0"/>
              </a:rPr>
              <a:t>Homogenize</a:t>
            </a:r>
            <a:endParaRPr lang="en-US" sz="2110" b="0" strike="noStrike" spc="-1">
              <a:latin typeface="DejaVu Sans"/>
            </a:endParaRPr>
          </a:p>
          <a:p>
            <a:pPr marL="234315" indent="-234315">
              <a:lnSpc>
                <a:spcPct val="100000"/>
              </a:lnSpc>
              <a:buClr>
                <a:srgbClr val="000000"/>
              </a:buClr>
              <a:buSzPct val="145000"/>
              <a:buFont typeface="Symbol" charset="2"/>
              <a:buChar char=""/>
            </a:pPr>
            <a:r>
              <a:rPr lang="en-US" sz="2110" b="0" strike="noStrike" spc="-1">
                <a:solidFill>
                  <a:srgbClr val="000000"/>
                </a:solidFill>
                <a:latin typeface="Arial" panose="02080604020202020204" charset="0"/>
                <a:ea typeface="Arial" panose="02080604020202020204" charset="0"/>
              </a:rPr>
              <a:t>Elimination  </a:t>
            </a:r>
            <a:endParaRPr lang="en-US" sz="2110" b="0" strike="noStrike" spc="-1">
              <a:latin typeface="DejaVu Sans"/>
            </a:endParaRPr>
          </a:p>
        </p:txBody>
      </p:sp>
      <p:grpSp>
        <p:nvGrpSpPr>
          <p:cNvPr id="626" name="Group 4"/>
          <p:cNvGrpSpPr/>
          <p:nvPr/>
        </p:nvGrpSpPr>
        <p:grpSpPr>
          <a:xfrm>
            <a:off x="5941440" y="356040"/>
            <a:ext cx="5284080" cy="5724000"/>
            <a:chOff x="5941440" y="356040"/>
            <a:chExt cx="5284080" cy="5724000"/>
          </a:xfrm>
        </p:grpSpPr>
        <p:pic>
          <p:nvPicPr>
            <p:cNvPr id="627" name="Screen Shot 2018-03-20 at 11.18.49 AM.png"/>
            <p:cNvPicPr/>
            <p:nvPr/>
          </p:nvPicPr>
          <p:blipFill>
            <a:blip r:embed="rId1"/>
            <a:srcRect l="3252" r="6047"/>
            <a:stretch>
              <a:fillRect/>
            </a:stretch>
          </p:blipFill>
          <p:spPr>
            <a:xfrm>
              <a:off x="6442920" y="1878120"/>
              <a:ext cx="3570480" cy="3417840"/>
            </a:xfrm>
            <a:prstGeom prst="rect">
              <a:avLst/>
            </a:prstGeom>
            <a:ln w="12600">
              <a:noFill/>
            </a:ln>
          </p:spPr>
        </p:pic>
        <p:pic>
          <p:nvPicPr>
            <p:cNvPr id="628" name="Screen Shot 2018-03-20 at 11.18.49 AM.png"/>
            <p:cNvPicPr/>
            <p:nvPr/>
          </p:nvPicPr>
          <p:blipFill>
            <a:blip r:embed="rId2"/>
            <a:srcRect l="3252" r="6047"/>
            <a:stretch>
              <a:fillRect/>
            </a:stretch>
          </p:blipFill>
          <p:spPr>
            <a:xfrm rot="14383200">
              <a:off x="6531840" y="1967400"/>
              <a:ext cx="3570480" cy="3417840"/>
            </a:xfrm>
            <a:prstGeom prst="rect">
              <a:avLst/>
            </a:prstGeom>
            <a:ln w="12600">
              <a:noFill/>
            </a:ln>
          </p:spPr>
        </p:pic>
        <p:pic>
          <p:nvPicPr>
            <p:cNvPr id="629" name="Screen Shot 2018-03-20 at 11.18.49 AM.png"/>
            <p:cNvPicPr/>
            <p:nvPr/>
          </p:nvPicPr>
          <p:blipFill>
            <a:blip r:embed="rId3"/>
            <a:srcRect l="3252" r="6047"/>
            <a:stretch>
              <a:fillRect/>
            </a:stretch>
          </p:blipFill>
          <p:spPr>
            <a:xfrm rot="20646000">
              <a:off x="6760080" y="1291320"/>
              <a:ext cx="3570480" cy="3417840"/>
            </a:xfrm>
            <a:prstGeom prst="rect">
              <a:avLst/>
            </a:prstGeom>
            <a:ln w="12600">
              <a:noFill/>
            </a:ln>
          </p:spPr>
        </p:pic>
        <p:pic>
          <p:nvPicPr>
            <p:cNvPr id="630" name="Screen Shot 2018-03-20 at 11.18.49 AM.png"/>
            <p:cNvPicPr/>
            <p:nvPr/>
          </p:nvPicPr>
          <p:blipFill>
            <a:blip r:embed="rId4"/>
            <a:srcRect l="3252" r="6047"/>
            <a:stretch>
              <a:fillRect/>
            </a:stretch>
          </p:blipFill>
          <p:spPr>
            <a:xfrm>
              <a:off x="6532200" y="1967400"/>
              <a:ext cx="3570480" cy="3417840"/>
            </a:xfrm>
            <a:prstGeom prst="rect">
              <a:avLst/>
            </a:prstGeom>
            <a:ln w="12600">
              <a:noFill/>
            </a:ln>
          </p:spPr>
        </p:pic>
        <p:pic>
          <p:nvPicPr>
            <p:cNvPr id="631" name="Screen Shot 2018-03-20 at 11.18.49 AM.png"/>
            <p:cNvPicPr/>
            <p:nvPr/>
          </p:nvPicPr>
          <p:blipFill>
            <a:blip r:embed="rId5"/>
            <a:srcRect l="3252" r="6047"/>
            <a:stretch>
              <a:fillRect/>
            </a:stretch>
          </p:blipFill>
          <p:spPr>
            <a:xfrm rot="13134000">
              <a:off x="6849720" y="1380960"/>
              <a:ext cx="3570480" cy="3417840"/>
            </a:xfrm>
            <a:prstGeom prst="rect">
              <a:avLst/>
            </a:prstGeom>
            <a:ln w="12600">
              <a:noFill/>
            </a:ln>
          </p:spPr>
        </p:pic>
        <p:pic>
          <p:nvPicPr>
            <p:cNvPr id="632" name="Screen Shot 2018-03-20 at 11.18.49 AM.png"/>
            <p:cNvPicPr/>
            <p:nvPr/>
          </p:nvPicPr>
          <p:blipFill>
            <a:blip r:embed="rId6"/>
            <a:srcRect l="3252" r="6047"/>
            <a:stretch>
              <a:fillRect/>
            </a:stretch>
          </p:blipFill>
          <p:spPr>
            <a:xfrm rot="19473000">
              <a:off x="6849360" y="1380600"/>
              <a:ext cx="3570480" cy="3417840"/>
            </a:xfrm>
            <a:prstGeom prst="rect">
              <a:avLst/>
            </a:prstGeom>
            <a:ln w="12600">
              <a:noFill/>
            </a:ln>
          </p:spPr>
        </p:pic>
        <p:pic>
          <p:nvPicPr>
            <p:cNvPr id="633" name="Screen Shot 2018-03-20 at 11.18.49 AM.png"/>
            <p:cNvPicPr/>
            <p:nvPr/>
          </p:nvPicPr>
          <p:blipFill>
            <a:blip r:embed="rId7"/>
            <a:srcRect l="3252" r="6047"/>
            <a:stretch>
              <a:fillRect/>
            </a:stretch>
          </p:blipFill>
          <p:spPr>
            <a:xfrm rot="20646000">
              <a:off x="6933960" y="1984320"/>
              <a:ext cx="3009240" cy="2880720"/>
            </a:xfrm>
            <a:prstGeom prst="rect">
              <a:avLst/>
            </a:prstGeom>
            <a:ln w="12600">
              <a:noFill/>
            </a:ln>
          </p:spPr>
        </p:pic>
        <p:pic>
          <p:nvPicPr>
            <p:cNvPr id="634" name="Screen Shot 2018-03-20 at 11.18.49 AM.png"/>
            <p:cNvPicPr/>
            <p:nvPr/>
          </p:nvPicPr>
          <p:blipFill>
            <a:blip r:embed="rId8"/>
            <a:srcRect l="3252" r="6041"/>
            <a:stretch>
              <a:fillRect/>
            </a:stretch>
          </p:blipFill>
          <p:spPr>
            <a:xfrm rot="20646000">
              <a:off x="6917040" y="1865160"/>
              <a:ext cx="3120120" cy="2986920"/>
            </a:xfrm>
            <a:prstGeom prst="rect">
              <a:avLst/>
            </a:prstGeom>
            <a:ln w="12600">
              <a:noFill/>
            </a:ln>
          </p:spPr>
        </p:pic>
        <p:pic>
          <p:nvPicPr>
            <p:cNvPr id="635" name="Screen Shot 2018-03-20 at 11.18.49 AM.png"/>
            <p:cNvPicPr/>
            <p:nvPr/>
          </p:nvPicPr>
          <p:blipFill>
            <a:blip r:embed="rId9"/>
            <a:srcRect l="3252" r="6047"/>
            <a:stretch>
              <a:fillRect/>
            </a:stretch>
          </p:blipFill>
          <p:spPr>
            <a:xfrm rot="20646000">
              <a:off x="6865920" y="1497960"/>
              <a:ext cx="3461400" cy="3313440"/>
            </a:xfrm>
            <a:prstGeom prst="rect">
              <a:avLst/>
            </a:prstGeom>
            <a:ln w="12600">
              <a:noFill/>
            </a:ln>
          </p:spPr>
        </p:pic>
        <p:pic>
          <p:nvPicPr>
            <p:cNvPr id="636" name="Screen Shot 2018-03-20 at 11.18.49 AM.png"/>
            <p:cNvPicPr/>
            <p:nvPr/>
          </p:nvPicPr>
          <p:blipFill>
            <a:blip r:embed="rId10"/>
            <a:srcRect l="3252" r="6047"/>
            <a:stretch>
              <a:fillRect/>
            </a:stretch>
          </p:blipFill>
          <p:spPr>
            <a:xfrm rot="14980200">
              <a:off x="6792840" y="974160"/>
              <a:ext cx="3948840" cy="3780000"/>
            </a:xfrm>
            <a:prstGeom prst="rect">
              <a:avLst/>
            </a:prstGeom>
            <a:ln w="12600">
              <a:noFill/>
            </a:ln>
          </p:spPr>
        </p:pic>
      </p:grpSp>
      <p:grpSp>
        <p:nvGrpSpPr>
          <p:cNvPr id="637" name="Group 5"/>
          <p:cNvGrpSpPr/>
          <p:nvPr/>
        </p:nvGrpSpPr>
        <p:grpSpPr>
          <a:xfrm>
            <a:off x="4708440" y="264960"/>
            <a:ext cx="5481000" cy="6643440"/>
            <a:chOff x="4708440" y="264960"/>
            <a:chExt cx="5481000" cy="6643440"/>
          </a:xfrm>
        </p:grpSpPr>
        <p:grpSp>
          <p:nvGrpSpPr>
            <p:cNvPr id="638" name="Group 6"/>
            <p:cNvGrpSpPr/>
            <p:nvPr/>
          </p:nvGrpSpPr>
          <p:grpSpPr>
            <a:xfrm>
              <a:off x="4708440" y="264960"/>
              <a:ext cx="5481000" cy="6643440"/>
              <a:chOff x="4708440" y="264960"/>
              <a:chExt cx="5481000" cy="6643440"/>
            </a:xfrm>
          </p:grpSpPr>
          <p:pic>
            <p:nvPicPr>
              <p:cNvPr id="639" name="Screen Shot 2018-03-20 at 10.55.45 AM.png"/>
              <p:cNvPicPr/>
              <p:nvPr/>
            </p:nvPicPr>
            <p:blipFill>
              <a:blip r:embed="rId11"/>
              <a:srcRect l="13924" t="2727" r="11689" b="2721"/>
              <a:stretch>
                <a:fillRect/>
              </a:stretch>
            </p:blipFill>
            <p:spPr>
              <a:xfrm>
                <a:off x="5535720" y="1546920"/>
                <a:ext cx="3815640" cy="3784320"/>
              </a:xfrm>
              <a:prstGeom prst="rect">
                <a:avLst/>
              </a:prstGeom>
              <a:ln w="12600">
                <a:noFill/>
              </a:ln>
            </p:spPr>
          </p:pic>
          <p:pic>
            <p:nvPicPr>
              <p:cNvPr id="640" name="Screen Shot 2018-03-20 at 10.55.45 AM.png"/>
              <p:cNvPicPr/>
              <p:nvPr/>
            </p:nvPicPr>
            <p:blipFill>
              <a:blip r:embed="rId12"/>
              <a:srcRect l="13924" t="2727" r="11689" b="2721"/>
              <a:stretch>
                <a:fillRect/>
              </a:stretch>
            </p:blipFill>
            <p:spPr>
              <a:xfrm rot="17853600">
                <a:off x="5651640" y="1495440"/>
                <a:ext cx="3815640" cy="3784320"/>
              </a:xfrm>
              <a:prstGeom prst="rect">
                <a:avLst/>
              </a:prstGeom>
              <a:ln w="12600">
                <a:noFill/>
              </a:ln>
            </p:spPr>
          </p:pic>
          <p:pic>
            <p:nvPicPr>
              <p:cNvPr id="641" name="Screen Shot 2018-03-20 at 10.55.45 AM.png"/>
              <p:cNvPicPr/>
              <p:nvPr/>
            </p:nvPicPr>
            <p:blipFill>
              <a:blip r:embed="rId13"/>
              <a:srcRect l="13924" t="2727" r="11689" b="2721"/>
              <a:stretch>
                <a:fillRect/>
              </a:stretch>
            </p:blipFill>
            <p:spPr>
              <a:xfrm rot="7269000">
                <a:off x="5675400" y="984240"/>
                <a:ext cx="3815640" cy="3784320"/>
              </a:xfrm>
              <a:prstGeom prst="rect">
                <a:avLst/>
              </a:prstGeom>
              <a:ln w="12600">
                <a:noFill/>
              </a:ln>
            </p:spPr>
          </p:pic>
          <p:pic>
            <p:nvPicPr>
              <p:cNvPr id="642" name="Screen Shot 2018-03-20 at 10.55.45 AM.png"/>
              <p:cNvPicPr/>
              <p:nvPr/>
            </p:nvPicPr>
            <p:blipFill>
              <a:blip r:embed="rId14"/>
              <a:srcRect l="13924" t="2727" r="11689" b="2721"/>
              <a:stretch>
                <a:fillRect/>
              </a:stretch>
            </p:blipFill>
            <p:spPr>
              <a:xfrm rot="1131000">
                <a:off x="5217120" y="2608920"/>
                <a:ext cx="3815640" cy="3784320"/>
              </a:xfrm>
              <a:prstGeom prst="rect">
                <a:avLst/>
              </a:prstGeom>
              <a:ln w="12600">
                <a:noFill/>
              </a:ln>
            </p:spPr>
          </p:pic>
        </p:grpSp>
        <p:sp>
          <p:nvSpPr>
            <p:cNvPr id="643" name="CustomShape 7"/>
            <p:cNvSpPr/>
            <p:nvPr/>
          </p:nvSpPr>
          <p:spPr>
            <a:xfrm rot="20198400">
              <a:off x="8225640" y="3254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5"/>
            </a:blipFill>
            <a:ln w="12600">
              <a:noFill/>
            </a:ln>
          </p:spPr>
          <p:style>
            <a:lnRef idx="0">
              <a:srgbClr val="FFFFFF"/>
            </a:lnRef>
            <a:fillRef idx="0">
              <a:srgbClr val="FFFFFF"/>
            </a:fillRef>
            <a:effectRef idx="0">
              <a:srgbClr val="FFFFFF"/>
            </a:effectRef>
            <a:fontRef idx="minor"/>
          </p:style>
        </p:sp>
        <p:sp>
          <p:nvSpPr>
            <p:cNvPr id="644" name="CustomShape 8"/>
            <p:cNvSpPr/>
            <p:nvPr/>
          </p:nvSpPr>
          <p:spPr>
            <a:xfrm rot="20198400">
              <a:off x="8411400" y="33174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6"/>
            </a:blipFill>
            <a:ln w="12600">
              <a:noFill/>
            </a:ln>
          </p:spPr>
          <p:style>
            <a:lnRef idx="0">
              <a:srgbClr val="FFFFFF"/>
            </a:lnRef>
            <a:fillRef idx="0">
              <a:srgbClr val="FFFFFF"/>
            </a:fillRef>
            <a:effectRef idx="0">
              <a:srgbClr val="FFFFFF"/>
            </a:effectRef>
            <a:fontRef idx="minor"/>
          </p:style>
        </p:sp>
        <p:sp>
          <p:nvSpPr>
            <p:cNvPr id="645" name="CustomShape 9"/>
            <p:cNvSpPr/>
            <p:nvPr/>
          </p:nvSpPr>
          <p:spPr>
            <a:xfrm rot="20198400">
              <a:off x="804708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7"/>
            </a:blipFill>
            <a:ln w="12600">
              <a:noFill/>
            </a:ln>
          </p:spPr>
          <p:style>
            <a:lnRef idx="0">
              <a:srgbClr val="FFFFFF"/>
            </a:lnRef>
            <a:fillRef idx="0">
              <a:srgbClr val="FFFFFF"/>
            </a:fillRef>
            <a:effectRef idx="0">
              <a:srgbClr val="FFFFFF"/>
            </a:effectRef>
            <a:fontRef idx="minor"/>
          </p:style>
        </p:sp>
        <p:sp>
          <p:nvSpPr>
            <p:cNvPr id="646" name="CustomShape 10"/>
            <p:cNvSpPr/>
            <p:nvPr/>
          </p:nvSpPr>
          <p:spPr>
            <a:xfrm rot="20198400">
              <a:off x="8672040" y="3432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8"/>
            </a:blipFill>
            <a:ln w="12600">
              <a:noFill/>
            </a:ln>
          </p:spPr>
          <p:style>
            <a:lnRef idx="0">
              <a:srgbClr val="FFFFFF"/>
            </a:lnRef>
            <a:fillRef idx="0">
              <a:srgbClr val="FFFFFF"/>
            </a:fillRef>
            <a:effectRef idx="0">
              <a:srgbClr val="FFFFFF"/>
            </a:effectRef>
            <a:fontRef idx="minor"/>
          </p:style>
        </p:sp>
        <p:sp>
          <p:nvSpPr>
            <p:cNvPr id="647" name="CustomShape 11"/>
            <p:cNvSpPr/>
            <p:nvPr/>
          </p:nvSpPr>
          <p:spPr>
            <a:xfrm rot="20198400">
              <a:off x="8047080" y="370080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9"/>
            </a:blipFill>
            <a:ln w="12600">
              <a:noFill/>
            </a:ln>
          </p:spPr>
          <p:style>
            <a:lnRef idx="0">
              <a:srgbClr val="FFFFFF"/>
            </a:lnRef>
            <a:fillRef idx="0">
              <a:srgbClr val="FFFFFF"/>
            </a:fillRef>
            <a:effectRef idx="0">
              <a:srgbClr val="FFFFFF"/>
            </a:effectRef>
            <a:fontRef idx="minor"/>
          </p:style>
        </p:sp>
        <p:sp>
          <p:nvSpPr>
            <p:cNvPr id="648" name="CustomShape 12"/>
            <p:cNvSpPr/>
            <p:nvPr/>
          </p:nvSpPr>
          <p:spPr>
            <a:xfrm rot="20198400">
              <a:off x="8296200" y="30189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20"/>
            </a:blipFill>
            <a:ln w="12600">
              <a:noFill/>
            </a:ln>
          </p:spPr>
          <p:style>
            <a:lnRef idx="0">
              <a:srgbClr val="FFFFFF"/>
            </a:lnRef>
            <a:fillRef idx="0">
              <a:srgbClr val="FFFFFF"/>
            </a:fillRef>
            <a:effectRef idx="0">
              <a:srgbClr val="FFFFFF"/>
            </a:effectRef>
            <a:fontRef idx="minor"/>
          </p:style>
        </p:sp>
        <p:sp>
          <p:nvSpPr>
            <p:cNvPr id="649" name="CustomShape 13"/>
            <p:cNvSpPr/>
            <p:nvPr/>
          </p:nvSpPr>
          <p:spPr>
            <a:xfrm rot="20198400">
              <a:off x="7902720" y="401976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21"/>
            </a:blipFill>
            <a:ln w="12600">
              <a:noFill/>
            </a:ln>
          </p:spPr>
          <p:style>
            <a:lnRef idx="0">
              <a:srgbClr val="FFFFFF"/>
            </a:lnRef>
            <a:fillRef idx="0">
              <a:srgbClr val="FFFFFF"/>
            </a:fillRef>
            <a:effectRef idx="0">
              <a:srgbClr val="FFFFFF"/>
            </a:effectRef>
            <a:fontRef idx="minor"/>
          </p:style>
        </p:sp>
        <p:sp>
          <p:nvSpPr>
            <p:cNvPr id="650" name="CustomShape 14"/>
            <p:cNvSpPr/>
            <p:nvPr/>
          </p:nvSpPr>
          <p:spPr>
            <a:xfrm rot="20198400">
              <a:off x="7972560" y="27205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22"/>
            </a:blipFill>
            <a:ln w="12600">
              <a:noFill/>
            </a:ln>
          </p:spPr>
          <p:style>
            <a:lnRef idx="0">
              <a:srgbClr val="FFFFFF"/>
            </a:lnRef>
            <a:fillRef idx="0">
              <a:srgbClr val="FFFFFF"/>
            </a:fillRef>
            <a:effectRef idx="0">
              <a:srgbClr val="FFFFFF"/>
            </a:effectRef>
            <a:fontRef idx="minor"/>
          </p:style>
        </p:sp>
        <p:sp>
          <p:nvSpPr>
            <p:cNvPr id="651" name="CustomShape 15"/>
            <p:cNvSpPr/>
            <p:nvPr/>
          </p:nvSpPr>
          <p:spPr>
            <a:xfrm rot="20198400">
              <a:off x="8047080" y="2439720"/>
              <a:ext cx="204840" cy="30528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23"/>
            </a:blipFill>
            <a:ln w="12600">
              <a:noFill/>
            </a:ln>
          </p:spPr>
          <p:style>
            <a:lnRef idx="0">
              <a:srgbClr val="FFFFFF"/>
            </a:lnRef>
            <a:fillRef idx="0">
              <a:srgbClr val="FFFFFF"/>
            </a:fillRef>
            <a:effectRef idx="0">
              <a:srgbClr val="FFFFFF"/>
            </a:effectRef>
            <a:fontRef idx="minor"/>
          </p:style>
        </p:sp>
      </p:grpSp>
      <p:sp>
        <p:nvSpPr>
          <p:cNvPr id="652" name="CustomShape 16"/>
          <p:cNvSpPr/>
          <p:nvPr/>
        </p:nvSpPr>
        <p:spPr>
          <a:xfrm>
            <a:off x="5494680" y="3005640"/>
            <a:ext cx="934560" cy="846000"/>
          </a:xfrm>
          <a:custGeom>
            <a:avLst/>
            <a:gdLst/>
            <a:ahLst/>
            <a:cxnLst/>
            <a:rect l="l" t="t"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chemeClr val="accent5">
              <a:lumOff val="-29865"/>
            </a:schemeClr>
          </a:solidFill>
          <a:ln w="12600">
            <a:noFill/>
          </a:ln>
        </p:spPr>
        <p:style>
          <a:lnRef idx="0">
            <a:srgbClr val="FFFFFF"/>
          </a:lnRef>
          <a:fillRef idx="0">
            <a:srgbClr val="FFFFFF"/>
          </a:fillRef>
          <a:effectRef idx="0">
            <a:srgbClr val="FFFFFF"/>
          </a:effectRef>
          <a:fontRef idx="minor"/>
        </p:style>
      </p:sp>
      <p:sp>
        <p:nvSpPr>
          <p:cNvPr id="653" name="CustomShape 17"/>
          <p:cNvSpPr/>
          <p:nvPr/>
        </p:nvSpPr>
        <p:spPr>
          <a:xfrm rot="6447000">
            <a:off x="8796600" y="1394280"/>
            <a:ext cx="934560" cy="846000"/>
          </a:xfrm>
          <a:custGeom>
            <a:avLst/>
            <a:gdLst/>
            <a:ahLst/>
            <a:cxnLst/>
            <a:rect l="l" t="t"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chemeClr val="accent5">
              <a:lumOff val="-29865"/>
            </a:schemeClr>
          </a:solidFill>
          <a:ln w="12600">
            <a:noFill/>
          </a:ln>
        </p:spPr>
        <p:style>
          <a:lnRef idx="0">
            <a:srgbClr val="FFFFFF"/>
          </a:lnRef>
          <a:fillRef idx="0">
            <a:srgbClr val="FFFFFF"/>
          </a:fillRef>
          <a:effectRef idx="0">
            <a:srgbClr val="FFFFFF"/>
          </a:effectRef>
          <a:fontRef idx="minor"/>
        </p:style>
      </p:sp>
      <p:sp>
        <p:nvSpPr>
          <p:cNvPr id="654" name="CustomShape 18"/>
          <p:cNvSpPr/>
          <p:nvPr/>
        </p:nvSpPr>
        <p:spPr>
          <a:xfrm rot="10851600">
            <a:off x="7926480" y="3006720"/>
            <a:ext cx="934560" cy="846000"/>
          </a:xfrm>
          <a:custGeom>
            <a:avLst/>
            <a:gdLst/>
            <a:ahLst/>
            <a:cxnLst/>
            <a:rect l="l" t="t"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chemeClr val="accent5">
              <a:lumOff val="-29865"/>
            </a:schemeClr>
          </a:solidFill>
          <a:ln w="12600">
            <a:noFill/>
          </a:ln>
        </p:spPr>
        <p:style>
          <a:lnRef idx="0">
            <a:srgbClr val="FFFFFF"/>
          </a:lnRef>
          <a:fillRef idx="0">
            <a:srgbClr val="FFFFFF"/>
          </a:fillRef>
          <a:effectRef idx="0">
            <a:srgbClr val="FFFFFF"/>
          </a:effectRef>
          <a:fontRef idx="minor"/>
        </p:style>
      </p:sp>
      <p:sp>
        <p:nvSpPr>
          <p:cNvPr id="655" name="CustomShape 19"/>
          <p:cNvSpPr/>
          <p:nvPr/>
        </p:nvSpPr>
        <p:spPr>
          <a:xfrm rot="16126800">
            <a:off x="7189920" y="4768560"/>
            <a:ext cx="934560" cy="846000"/>
          </a:xfrm>
          <a:custGeom>
            <a:avLst/>
            <a:gdLst/>
            <a:ahLst/>
            <a:cxnLst/>
            <a:rect l="l" t="t" r="r" b="b"/>
            <a:pathLst>
              <a:path w="21506" h="21600">
                <a:moveTo>
                  <a:pt x="7558" y="0"/>
                </a:moveTo>
                <a:cubicBezTo>
                  <a:pt x="6594" y="0"/>
                  <a:pt x="5708" y="535"/>
                  <a:pt x="5187" y="1430"/>
                </a:cubicBezTo>
                <a:cubicBezTo>
                  <a:pt x="4779" y="2130"/>
                  <a:pt x="4642" y="2965"/>
                  <a:pt x="4801" y="3782"/>
                </a:cubicBezTo>
                <a:cubicBezTo>
                  <a:pt x="4959" y="4599"/>
                  <a:pt x="5393" y="5298"/>
                  <a:pt x="6024" y="5750"/>
                </a:cubicBezTo>
                <a:cubicBezTo>
                  <a:pt x="6171" y="5856"/>
                  <a:pt x="6329" y="5946"/>
                  <a:pt x="6494" y="6021"/>
                </a:cubicBezTo>
                <a:lnTo>
                  <a:pt x="6531" y="6043"/>
                </a:lnTo>
                <a:lnTo>
                  <a:pt x="8917" y="7674"/>
                </a:lnTo>
                <a:lnTo>
                  <a:pt x="9567" y="10332"/>
                </a:lnTo>
                <a:lnTo>
                  <a:pt x="7116" y="10766"/>
                </a:lnTo>
                <a:lnTo>
                  <a:pt x="4762" y="8996"/>
                </a:lnTo>
                <a:cubicBezTo>
                  <a:pt x="4633" y="8859"/>
                  <a:pt x="4494" y="8735"/>
                  <a:pt x="4347" y="8630"/>
                </a:cubicBezTo>
                <a:cubicBezTo>
                  <a:pt x="3876" y="8292"/>
                  <a:pt x="3345" y="8133"/>
                  <a:pt x="2821" y="8133"/>
                </a:cubicBezTo>
                <a:cubicBezTo>
                  <a:pt x="1896" y="8133"/>
                  <a:pt x="989" y="8636"/>
                  <a:pt x="451" y="9560"/>
                </a:cubicBezTo>
                <a:cubicBezTo>
                  <a:pt x="43" y="10260"/>
                  <a:pt x="-94" y="11096"/>
                  <a:pt x="64" y="11913"/>
                </a:cubicBezTo>
                <a:cubicBezTo>
                  <a:pt x="223" y="12730"/>
                  <a:pt x="658" y="13429"/>
                  <a:pt x="1289" y="13881"/>
                </a:cubicBezTo>
                <a:cubicBezTo>
                  <a:pt x="2594" y="14816"/>
                  <a:pt x="4341" y="14400"/>
                  <a:pt x="5184" y="12953"/>
                </a:cubicBezTo>
                <a:cubicBezTo>
                  <a:pt x="5255" y="12830"/>
                  <a:pt x="5321" y="12696"/>
                  <a:pt x="5379" y="12558"/>
                </a:cubicBezTo>
                <a:lnTo>
                  <a:pt x="5506" y="12248"/>
                </a:lnTo>
                <a:lnTo>
                  <a:pt x="5755" y="12448"/>
                </a:lnTo>
                <a:cubicBezTo>
                  <a:pt x="6327" y="12907"/>
                  <a:pt x="7269" y="12731"/>
                  <a:pt x="7279" y="12729"/>
                </a:cubicBezTo>
                <a:lnTo>
                  <a:pt x="7316" y="12726"/>
                </a:lnTo>
                <a:lnTo>
                  <a:pt x="12082" y="12582"/>
                </a:lnTo>
                <a:lnTo>
                  <a:pt x="12682" y="12569"/>
                </a:lnTo>
                <a:lnTo>
                  <a:pt x="12680" y="12563"/>
                </a:lnTo>
                <a:lnTo>
                  <a:pt x="21506" y="12295"/>
                </a:lnTo>
                <a:cubicBezTo>
                  <a:pt x="20790" y="11514"/>
                  <a:pt x="20217" y="11228"/>
                  <a:pt x="20211" y="11225"/>
                </a:cubicBezTo>
                <a:lnTo>
                  <a:pt x="20169" y="11199"/>
                </a:lnTo>
                <a:cubicBezTo>
                  <a:pt x="19557" y="10730"/>
                  <a:pt x="18046" y="10594"/>
                  <a:pt x="17516" y="10582"/>
                </a:cubicBezTo>
                <a:lnTo>
                  <a:pt x="12692" y="10205"/>
                </a:lnTo>
                <a:lnTo>
                  <a:pt x="11802" y="10233"/>
                </a:lnTo>
                <a:lnTo>
                  <a:pt x="10602" y="7052"/>
                </a:lnTo>
                <a:cubicBezTo>
                  <a:pt x="10511" y="6749"/>
                  <a:pt x="10178" y="5898"/>
                  <a:pt x="9735" y="5603"/>
                </a:cubicBezTo>
                <a:lnTo>
                  <a:pt x="9476" y="5432"/>
                </a:lnTo>
                <a:lnTo>
                  <a:pt x="9675" y="5180"/>
                </a:lnTo>
                <a:cubicBezTo>
                  <a:pt x="9764" y="5066"/>
                  <a:pt x="9846" y="4944"/>
                  <a:pt x="9918" y="4820"/>
                </a:cubicBezTo>
                <a:cubicBezTo>
                  <a:pt x="10761" y="3373"/>
                  <a:pt x="10386" y="1435"/>
                  <a:pt x="9082" y="500"/>
                </a:cubicBezTo>
                <a:cubicBezTo>
                  <a:pt x="8626" y="173"/>
                  <a:pt x="8099" y="0"/>
                  <a:pt x="7558" y="0"/>
                </a:cubicBezTo>
                <a:close/>
                <a:moveTo>
                  <a:pt x="7556" y="939"/>
                </a:moveTo>
                <a:cubicBezTo>
                  <a:pt x="7935" y="939"/>
                  <a:pt x="8304" y="1059"/>
                  <a:pt x="8623" y="1288"/>
                </a:cubicBezTo>
                <a:cubicBezTo>
                  <a:pt x="9065" y="1605"/>
                  <a:pt x="9367" y="2094"/>
                  <a:pt x="9478" y="2666"/>
                </a:cubicBezTo>
                <a:cubicBezTo>
                  <a:pt x="9589" y="3237"/>
                  <a:pt x="9493" y="3822"/>
                  <a:pt x="9208" y="4311"/>
                </a:cubicBezTo>
                <a:cubicBezTo>
                  <a:pt x="8843" y="4937"/>
                  <a:pt x="8223" y="5311"/>
                  <a:pt x="7549" y="5311"/>
                </a:cubicBezTo>
                <a:cubicBezTo>
                  <a:pt x="7170" y="5311"/>
                  <a:pt x="6801" y="5191"/>
                  <a:pt x="6482" y="4962"/>
                </a:cubicBezTo>
                <a:cubicBezTo>
                  <a:pt x="6041" y="4645"/>
                  <a:pt x="5736" y="4156"/>
                  <a:pt x="5626" y="3584"/>
                </a:cubicBezTo>
                <a:cubicBezTo>
                  <a:pt x="5515" y="3013"/>
                  <a:pt x="5612" y="2428"/>
                  <a:pt x="5898" y="1939"/>
                </a:cubicBezTo>
                <a:cubicBezTo>
                  <a:pt x="6262" y="1313"/>
                  <a:pt x="6882" y="939"/>
                  <a:pt x="7556" y="939"/>
                </a:cubicBezTo>
                <a:close/>
                <a:moveTo>
                  <a:pt x="2791" y="9070"/>
                </a:moveTo>
                <a:cubicBezTo>
                  <a:pt x="3178" y="9063"/>
                  <a:pt x="3555" y="9181"/>
                  <a:pt x="3887" y="9419"/>
                </a:cubicBezTo>
                <a:cubicBezTo>
                  <a:pt x="4800" y="10073"/>
                  <a:pt x="5063" y="11429"/>
                  <a:pt x="4473" y="12442"/>
                </a:cubicBezTo>
                <a:cubicBezTo>
                  <a:pt x="4096" y="13089"/>
                  <a:pt x="3462" y="13443"/>
                  <a:pt x="2815" y="13443"/>
                </a:cubicBezTo>
                <a:cubicBezTo>
                  <a:pt x="2448" y="13443"/>
                  <a:pt x="2078" y="13329"/>
                  <a:pt x="1748" y="13093"/>
                </a:cubicBezTo>
                <a:cubicBezTo>
                  <a:pt x="835" y="12438"/>
                  <a:pt x="572" y="11082"/>
                  <a:pt x="1162" y="10069"/>
                </a:cubicBezTo>
                <a:cubicBezTo>
                  <a:pt x="1447" y="9579"/>
                  <a:pt x="1888" y="9242"/>
                  <a:pt x="2403" y="9119"/>
                </a:cubicBezTo>
                <a:cubicBezTo>
                  <a:pt x="2532" y="9088"/>
                  <a:pt x="2662" y="9073"/>
                  <a:pt x="2791" y="9070"/>
                </a:cubicBezTo>
                <a:close/>
                <a:moveTo>
                  <a:pt x="10915" y="10738"/>
                </a:moveTo>
                <a:cubicBezTo>
                  <a:pt x="10966" y="10732"/>
                  <a:pt x="11019" y="10734"/>
                  <a:pt x="11071" y="10744"/>
                </a:cubicBezTo>
                <a:cubicBezTo>
                  <a:pt x="11140" y="10758"/>
                  <a:pt x="11209" y="10786"/>
                  <a:pt x="11272" y="10832"/>
                </a:cubicBezTo>
                <a:cubicBezTo>
                  <a:pt x="11525" y="11013"/>
                  <a:pt x="11597" y="11385"/>
                  <a:pt x="11434" y="11665"/>
                </a:cubicBezTo>
                <a:cubicBezTo>
                  <a:pt x="11271" y="11945"/>
                  <a:pt x="10933" y="12026"/>
                  <a:pt x="10681" y="11846"/>
                </a:cubicBezTo>
                <a:cubicBezTo>
                  <a:pt x="10429" y="11665"/>
                  <a:pt x="10357" y="11291"/>
                  <a:pt x="10520" y="11011"/>
                </a:cubicBezTo>
                <a:cubicBezTo>
                  <a:pt x="10611" y="10853"/>
                  <a:pt x="10759" y="10759"/>
                  <a:pt x="10915" y="10738"/>
                </a:cubicBezTo>
                <a:close/>
                <a:moveTo>
                  <a:pt x="12892" y="13124"/>
                </a:moveTo>
                <a:lnTo>
                  <a:pt x="10607" y="13169"/>
                </a:lnTo>
                <a:lnTo>
                  <a:pt x="10748" y="13544"/>
                </a:lnTo>
                <a:lnTo>
                  <a:pt x="13033" y="18256"/>
                </a:lnTo>
                <a:cubicBezTo>
                  <a:pt x="13267" y="18800"/>
                  <a:pt x="14000" y="20272"/>
                  <a:pt x="14636" y="20698"/>
                </a:cubicBezTo>
                <a:lnTo>
                  <a:pt x="14676" y="20730"/>
                </a:lnTo>
                <a:cubicBezTo>
                  <a:pt x="14681" y="20735"/>
                  <a:pt x="15151" y="21197"/>
                  <a:pt x="16088" y="21600"/>
                </a:cubicBezTo>
                <a:lnTo>
                  <a:pt x="12892" y="13124"/>
                </a:lnTo>
                <a:close/>
              </a:path>
            </a:pathLst>
          </a:custGeom>
          <a:solidFill>
            <a:schemeClr val="accent5">
              <a:lumOff val="-29865"/>
            </a:schemeClr>
          </a:solidFill>
          <a:ln w="12600">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TextShape 1"/>
          <p:cNvSpPr txBox="1"/>
          <p:nvPr/>
        </p:nvSpPr>
        <p:spPr>
          <a:xfrm>
            <a:off x="1443600" y="457200"/>
            <a:ext cx="9304920" cy="791640"/>
          </a:xfrm>
          <a:prstGeom prst="rect">
            <a:avLst/>
          </a:prstGeom>
          <a:noFill/>
          <a:ln>
            <a:noFill/>
          </a:ln>
        </p:spPr>
        <p:txBody>
          <a:bodyPr anchor="ctr">
            <a:normAutofit/>
          </a:bodyPr>
          <a:p>
            <a:pPr algn="ctr">
              <a:lnSpc>
                <a:spcPct val="90000"/>
              </a:lnSpc>
            </a:pPr>
            <a:r>
              <a:rPr lang="zh-CN" sz="4400" b="1" strike="noStrike" spc="-1">
                <a:solidFill>
                  <a:srgbClr val="262626"/>
                </a:solidFill>
                <a:latin typeface="微软雅黑"/>
                <a:ea typeface="微软雅黑"/>
              </a:rPr>
              <a:t>Does Expansion Microscopy  work?</a:t>
            </a:r>
            <a:endParaRPr lang="zh-CN" sz="4400" b="0" strike="noStrike" spc="-1">
              <a:solidFill>
                <a:srgbClr val="000000"/>
              </a:solidFill>
              <a:latin typeface="Calibri"/>
            </a:endParaRPr>
          </a:p>
        </p:txBody>
      </p:sp>
      <p:sp>
        <p:nvSpPr>
          <p:cNvPr id="657" name="TextShape 2"/>
          <p:cNvSpPr txBox="1"/>
          <p:nvPr/>
        </p:nvSpPr>
        <p:spPr>
          <a:xfrm>
            <a:off x="1784880" y="1582200"/>
            <a:ext cx="8631720" cy="4818240"/>
          </a:xfrm>
          <a:prstGeom prst="rect">
            <a:avLst/>
          </a:prstGeom>
          <a:noFill/>
          <a:ln>
            <a:noFill/>
          </a:ln>
        </p:spPr>
        <p:txBody>
          <a:bodyPr/>
          <a:p>
            <a:pPr marL="228600" indent="-227965">
              <a:lnSpc>
                <a:spcPct val="90000"/>
              </a:lnSpc>
              <a:spcBef>
                <a:spcPts val="1000"/>
              </a:spcBef>
              <a:buBlip>
                <a:blip r:embed="rId1"/>
              </a:buBlip>
            </a:pPr>
            <a:r>
              <a:rPr lang="zh-CN" sz="2600" b="0" strike="noStrike" spc="-1">
                <a:solidFill>
                  <a:srgbClr val="262626"/>
                </a:solidFill>
                <a:latin typeface="微软雅黑"/>
                <a:ea typeface="微软雅黑"/>
              </a:rPr>
              <a:t> Devices to quantify:</a:t>
            </a:r>
            <a:endParaRPr lang="zh-CN" sz="2600" b="0" strike="noStrike" spc="-1">
              <a:solidFill>
                <a:srgbClr val="000000"/>
              </a:solidFill>
              <a:latin typeface="Calibri"/>
            </a:endParaRPr>
          </a:p>
          <a:p>
            <a:pPr marL="457200">
              <a:lnSpc>
                <a:spcPct val="90000"/>
              </a:lnSpc>
              <a:spcBef>
                <a:spcPts val="500"/>
              </a:spcBef>
            </a:pPr>
            <a:r>
              <a:rPr lang="zh-CN" sz="2400" b="0" strike="noStrike" spc="-1">
                <a:solidFill>
                  <a:srgbClr val="262626"/>
                </a:solidFill>
                <a:latin typeface="微软雅黑"/>
                <a:ea typeface="微软雅黑"/>
              </a:rPr>
              <a:t> Confocal Microscope, SR-SIM</a:t>
            </a:r>
            <a:endParaRPr lang="zh-CN" sz="2400" b="0" strike="noStrike" spc="-1">
              <a:solidFill>
                <a:srgbClr val="000000"/>
              </a:solidFill>
              <a:latin typeface="Calibri"/>
            </a:endParaRPr>
          </a:p>
          <a:p>
            <a:pPr marL="457200">
              <a:lnSpc>
                <a:spcPct val="90000"/>
              </a:lnSpc>
              <a:spcBef>
                <a:spcPts val="500"/>
              </a:spcBef>
            </a:pPr>
            <a:endParaRPr lang="zh-CN" sz="2400" b="0" strike="noStrike" spc="-1">
              <a:solidFill>
                <a:srgbClr val="000000"/>
              </a:solidFill>
              <a:latin typeface="Calibri"/>
            </a:endParaRPr>
          </a:p>
          <a:p>
            <a:pPr marL="228600" indent="-227965">
              <a:lnSpc>
                <a:spcPct val="90000"/>
              </a:lnSpc>
              <a:spcBef>
                <a:spcPts val="1000"/>
              </a:spcBef>
              <a:buBlip>
                <a:blip r:embed="rId2"/>
              </a:buBlip>
            </a:pPr>
            <a:r>
              <a:rPr lang="zh-CN" sz="2600" b="0" strike="noStrike" spc="-1">
                <a:solidFill>
                  <a:srgbClr val="262626"/>
                </a:solidFill>
                <a:latin typeface="微软雅黑"/>
                <a:ea typeface="微软雅黑"/>
              </a:rPr>
              <a:t> Specimens for testing:</a:t>
            </a:r>
            <a:endParaRPr lang="zh-CN" sz="2600" b="0" strike="noStrike" spc="-1">
              <a:solidFill>
                <a:srgbClr val="000000"/>
              </a:solidFill>
              <a:latin typeface="Calibri"/>
            </a:endParaRPr>
          </a:p>
          <a:p>
            <a:pPr marL="457200">
              <a:lnSpc>
                <a:spcPct val="90000"/>
              </a:lnSpc>
              <a:spcBef>
                <a:spcPts val="500"/>
              </a:spcBef>
            </a:pPr>
            <a:r>
              <a:rPr lang="zh-CN" sz="2400" b="0" strike="noStrike" spc="-1">
                <a:solidFill>
                  <a:srgbClr val="262626"/>
                </a:solidFill>
                <a:latin typeface="微软雅黑"/>
                <a:ea typeface="微软雅黑"/>
              </a:rPr>
              <a:t>  Cell(HEK293), Tissues(Mammalian Brain)</a:t>
            </a:r>
            <a:endParaRPr lang="zh-CN" sz="2400" b="0" strike="noStrike" spc="-1">
              <a:solidFill>
                <a:srgbClr val="000000"/>
              </a:solidFill>
              <a:latin typeface="Calibri"/>
            </a:endParaRPr>
          </a:p>
          <a:p>
            <a:pPr marL="457200">
              <a:lnSpc>
                <a:spcPct val="90000"/>
              </a:lnSpc>
              <a:spcBef>
                <a:spcPts val="500"/>
              </a:spcBef>
            </a:pPr>
            <a:r>
              <a:rPr lang="zh-CN" sz="2400" b="0" strike="noStrike" spc="-1">
                <a:solidFill>
                  <a:srgbClr val="000000"/>
                </a:solidFill>
                <a:latin typeface="Calibri"/>
              </a:rPr>
              <a:t>   </a:t>
            </a:r>
            <a:r>
              <a:rPr lang="x-none" altLang="zh-CN" sz="2400" b="0" strike="noStrike" spc="-1">
                <a:solidFill>
                  <a:srgbClr val="000000"/>
                </a:solidFill>
                <a:latin typeface="Calibri"/>
              </a:rPr>
              <a:t>(~60μm)      ()</a:t>
            </a:r>
            <a:endParaRPr lang="x-none" altLang="zh-CN" sz="2400" b="0" strike="noStrike" spc="-1">
              <a:solidFill>
                <a:srgbClr val="000000"/>
              </a:solidFill>
              <a:latin typeface="Calibri"/>
            </a:endParaRPr>
          </a:p>
          <a:p>
            <a:pPr marL="228600" indent="-227965">
              <a:lnSpc>
                <a:spcPct val="90000"/>
              </a:lnSpc>
              <a:spcBef>
                <a:spcPts val="1000"/>
              </a:spcBef>
              <a:buBlip>
                <a:blip r:embed="rId3"/>
              </a:buBlip>
            </a:pPr>
            <a:r>
              <a:rPr lang="zh-CN" sz="2600" b="0" strike="noStrike" spc="-1">
                <a:solidFill>
                  <a:srgbClr val="262626"/>
                </a:solidFill>
                <a:latin typeface="微软雅黑"/>
                <a:ea typeface="微软雅黑"/>
              </a:rPr>
              <a:t> Features of quantification</a:t>
            </a:r>
            <a:endParaRPr lang="zh-CN" sz="2600" b="0" strike="noStrike" spc="-1">
              <a:solidFill>
                <a:srgbClr val="000000"/>
              </a:solidFill>
              <a:latin typeface="Calibri"/>
            </a:endParaRPr>
          </a:p>
          <a:p>
            <a:pPr marL="457200">
              <a:lnSpc>
                <a:spcPct val="90000"/>
              </a:lnSpc>
              <a:spcBef>
                <a:spcPts val="500"/>
              </a:spcBef>
            </a:pPr>
            <a:r>
              <a:rPr lang="zh-CN" sz="2400" b="0" strike="noStrike" spc="-1">
                <a:solidFill>
                  <a:srgbClr val="262626"/>
                </a:solidFill>
                <a:latin typeface="微软雅黑"/>
                <a:ea typeface="微软雅黑"/>
              </a:rPr>
              <a:t>Isotropy, Measurement Error, Effective resolution, sharpness, speed</a:t>
            </a:r>
            <a:endParaRPr lang="zh-CN" sz="2400" b="0" strike="noStrike" spc="-1">
              <a:solidFill>
                <a:srgbClr val="000000"/>
              </a:solidFill>
              <a:latin typeface="Calibri"/>
            </a:endParaRPr>
          </a:p>
          <a:p>
            <a:endParaRPr lang="zh-CN" sz="2400" b="0" strike="noStrike" spc="-1">
              <a:solidFill>
                <a:srgbClr val="000000"/>
              </a:solidFill>
              <a:latin typeface="Calibri"/>
            </a:endParaRPr>
          </a:p>
          <a:p>
            <a:pPr>
              <a:lnSpc>
                <a:spcPct val="90000"/>
              </a:lnSpc>
              <a:spcBef>
                <a:spcPts val="1000"/>
              </a:spcBef>
            </a:pPr>
            <a:endParaRPr lang="zh-CN" sz="2400" b="0" strike="noStrike" spc="-1">
              <a:solidFill>
                <a:srgbClr val="000000"/>
              </a:solidFill>
              <a:latin typeface="Calibri"/>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8" name="Group 1"/>
          <p:cNvGrpSpPr/>
          <p:nvPr/>
        </p:nvGrpSpPr>
        <p:grpSpPr>
          <a:xfrm>
            <a:off x="-77040" y="-99720"/>
            <a:ext cx="10203120" cy="7057080"/>
            <a:chOff x="-77040" y="-99720"/>
            <a:chExt cx="10203120" cy="7057080"/>
          </a:xfrm>
        </p:grpSpPr>
        <p:pic>
          <p:nvPicPr>
            <p:cNvPr id="659" name="图片 11"/>
            <p:cNvPicPr/>
            <p:nvPr/>
          </p:nvPicPr>
          <p:blipFill>
            <a:blip r:embed="rId1"/>
            <a:stretch>
              <a:fillRect/>
            </a:stretch>
          </p:blipFill>
          <p:spPr>
            <a:xfrm>
              <a:off x="1999080" y="0"/>
              <a:ext cx="8127000" cy="6857280"/>
            </a:xfrm>
            <a:prstGeom prst="rect">
              <a:avLst/>
            </a:prstGeom>
            <a:ln>
              <a:noFill/>
            </a:ln>
          </p:spPr>
        </p:pic>
        <p:sp>
          <p:nvSpPr>
            <p:cNvPr id="660" name="CustomShape 2"/>
            <p:cNvSpPr/>
            <p:nvPr/>
          </p:nvSpPr>
          <p:spPr>
            <a:xfrm>
              <a:off x="1444320" y="6588360"/>
              <a:ext cx="184320" cy="369000"/>
            </a:xfrm>
            <a:prstGeom prst="rect">
              <a:avLst/>
            </a:prstGeom>
            <a:noFill/>
            <a:ln>
              <a:noFill/>
            </a:ln>
          </p:spPr>
          <p:style>
            <a:lnRef idx="0">
              <a:srgbClr val="FFFFFF"/>
            </a:lnRef>
            <a:fillRef idx="0">
              <a:srgbClr val="FFFFFF"/>
            </a:fillRef>
            <a:effectRef idx="0">
              <a:srgbClr val="FFFFFF"/>
            </a:effectRef>
            <a:fontRef idx="minor"/>
          </p:style>
        </p:sp>
        <p:sp>
          <p:nvSpPr>
            <p:cNvPr id="661" name="CustomShape 3"/>
            <p:cNvSpPr/>
            <p:nvPr/>
          </p:nvSpPr>
          <p:spPr>
            <a:xfrm>
              <a:off x="-71280" y="5543640"/>
              <a:ext cx="23162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C00000"/>
                  </a:solidFill>
                  <a:latin typeface="Calibri"/>
                </a:rPr>
                <a:t>Clathrin-coated pit</a:t>
              </a:r>
              <a:endParaRPr lang="en-US" sz="1800" b="0" strike="noStrike" spc="-1">
                <a:solidFill>
                  <a:srgbClr val="C00000"/>
                </a:solidFill>
                <a:latin typeface="Calibri"/>
              </a:endParaRPr>
            </a:p>
            <a:p>
              <a:pPr>
                <a:lnSpc>
                  <a:spcPct val="100000"/>
                </a:lnSpc>
              </a:pPr>
              <a:r>
                <a:rPr lang="x-none" altLang="en-US" sz="1800" b="0" strike="noStrike" spc="-1">
                  <a:solidFill>
                    <a:srgbClr val="C00000"/>
                  </a:solidFill>
                  <a:latin typeface="Calibri"/>
                </a:rPr>
                <a:t>(CCP)</a:t>
              </a:r>
              <a:endParaRPr lang="x-none" altLang="en-US" sz="1800" b="0" strike="noStrike" spc="-1">
                <a:solidFill>
                  <a:srgbClr val="C00000"/>
                </a:solidFill>
                <a:latin typeface="Calibri"/>
              </a:endParaRPr>
            </a:p>
            <a:p>
              <a:pPr>
                <a:lnSpc>
                  <a:spcPct val="100000"/>
                </a:lnSpc>
              </a:pPr>
              <a:endParaRPr lang="x-none" altLang="en-US" sz="1800" b="0" strike="noStrike" spc="-1">
                <a:latin typeface="DejaVu Sans"/>
              </a:endParaRPr>
            </a:p>
          </p:txBody>
        </p:sp>
        <p:sp>
          <p:nvSpPr>
            <p:cNvPr id="662" name="CustomShape 4"/>
            <p:cNvSpPr/>
            <p:nvPr/>
          </p:nvSpPr>
          <p:spPr>
            <a:xfrm>
              <a:off x="2310120" y="-99720"/>
              <a:ext cx="174204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FF0000"/>
                  </a:solidFill>
                  <a:latin typeface="Calibri"/>
                </a:rPr>
                <a:t>Confocal Image</a:t>
              </a:r>
              <a:endParaRPr lang="en-US" sz="1800" b="0" strike="noStrike" spc="-1">
                <a:latin typeface="DejaVu Sans"/>
              </a:endParaRPr>
            </a:p>
          </p:txBody>
        </p:sp>
        <p:sp>
          <p:nvSpPr>
            <p:cNvPr id="663" name="CustomShape 5"/>
            <p:cNvSpPr/>
            <p:nvPr/>
          </p:nvSpPr>
          <p:spPr>
            <a:xfrm>
              <a:off x="4553280" y="-99720"/>
              <a:ext cx="174204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FF0000"/>
                  </a:solidFill>
                  <a:latin typeface="Calibri"/>
                </a:rPr>
                <a:t>Confocal Image</a:t>
              </a:r>
              <a:endParaRPr lang="en-US" sz="1800" b="0" strike="noStrike" spc="-1">
                <a:latin typeface="DejaVu Sans"/>
              </a:endParaRPr>
            </a:p>
          </p:txBody>
        </p:sp>
        <p:sp>
          <p:nvSpPr>
            <p:cNvPr id="664" name="CustomShape 6"/>
            <p:cNvSpPr/>
            <p:nvPr/>
          </p:nvSpPr>
          <p:spPr>
            <a:xfrm>
              <a:off x="4317120" y="2220840"/>
              <a:ext cx="221436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FF0000"/>
                  </a:solidFill>
                  <a:latin typeface="Calibri"/>
                </a:rPr>
                <a:t>ExM Confocal Image</a:t>
              </a:r>
              <a:endParaRPr lang="en-US" sz="1800" b="0" strike="noStrike" spc="-1">
                <a:latin typeface="DejaVu Sans"/>
              </a:endParaRPr>
            </a:p>
          </p:txBody>
        </p:sp>
        <p:sp>
          <p:nvSpPr>
            <p:cNvPr id="665" name="CustomShape 7"/>
            <p:cNvSpPr/>
            <p:nvPr/>
          </p:nvSpPr>
          <p:spPr>
            <a:xfrm>
              <a:off x="2310120" y="2201760"/>
              <a:ext cx="1684080" cy="63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1800" b="0" strike="noStrike" spc="-1">
                  <a:solidFill>
                    <a:srgbClr val="FF0000"/>
                  </a:solidFill>
                  <a:latin typeface="Calibri"/>
                </a:rPr>
                <a:t>SR-SIM　Image</a:t>
              </a:r>
              <a:endParaRPr lang="en-US" sz="1800" b="0" strike="noStrike" spc="-1">
                <a:latin typeface="DejaVu Sans"/>
              </a:endParaRPr>
            </a:p>
          </p:txBody>
        </p:sp>
        <p:sp>
          <p:nvSpPr>
            <p:cNvPr id="666" name="CustomShape 8"/>
            <p:cNvSpPr/>
            <p:nvPr/>
          </p:nvSpPr>
          <p:spPr>
            <a:xfrm>
              <a:off x="33480" y="3523320"/>
              <a:ext cx="15224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C00000"/>
                  </a:solidFill>
                  <a:latin typeface="Calibri"/>
                </a:rPr>
                <a:t>Microtubule</a:t>
              </a:r>
              <a:endParaRPr lang="en-US" sz="1800" b="0" strike="noStrike" spc="-1">
                <a:latin typeface="DejaVu Sans"/>
              </a:endParaRPr>
            </a:p>
          </p:txBody>
        </p:sp>
        <p:sp>
          <p:nvSpPr>
            <p:cNvPr id="667" name="CustomShape 9"/>
            <p:cNvSpPr/>
            <p:nvPr/>
          </p:nvSpPr>
          <p:spPr>
            <a:xfrm>
              <a:off x="-77040" y="1103760"/>
              <a:ext cx="15224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C00000"/>
                  </a:solidFill>
                  <a:latin typeface="Calibri"/>
                </a:rPr>
                <a:t>Microtubule</a:t>
              </a:r>
              <a:endParaRPr lang="en-US" sz="1800" b="0" strike="noStrike" spc="-1">
                <a:latin typeface="DejaVu Sans"/>
              </a:endParaRPr>
            </a:p>
          </p:txBody>
        </p:sp>
      </p:grpSp>
      <p:sp>
        <p:nvSpPr>
          <p:cNvPr id="669" name="CustomShape 11"/>
          <p:cNvSpPr/>
          <p:nvPr/>
        </p:nvSpPr>
        <p:spPr>
          <a:xfrm>
            <a:off x="9998640" y="2591640"/>
            <a:ext cx="199152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latin typeface="Calibri"/>
              </a:rPr>
              <a:t>Error within PSF</a:t>
            </a:r>
            <a:endParaRPr lang="en-US" sz="1800" b="0" strike="noStrike" spc="-1">
              <a:latin typeface="DejaVu Sans"/>
            </a:endParaRPr>
          </a:p>
        </p:txBody>
      </p:sp>
      <p:sp>
        <p:nvSpPr>
          <p:cNvPr id="670" name="CustomShape 12"/>
          <p:cNvSpPr/>
          <p:nvPr/>
        </p:nvSpPr>
        <p:spPr>
          <a:xfrm>
            <a:off x="9595800" y="3523320"/>
            <a:ext cx="2993040" cy="6390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latin typeface="Calibri"/>
              </a:rPr>
              <a:t>Effective resolution</a:t>
            </a:r>
            <a:endParaRPr lang="en-US" sz="1800" b="0" strike="noStrike" spc="-1">
              <a:latin typeface="DejaVu Sans"/>
            </a:endParaRPr>
          </a:p>
          <a:p>
            <a:pPr>
              <a:lnSpc>
                <a:spcPct val="100000"/>
              </a:lnSpc>
            </a:pPr>
            <a:r>
              <a:rPr lang="en-US" sz="1800" b="0" strike="noStrike" spc="-1">
                <a:solidFill>
                  <a:srgbClr val="000000"/>
                </a:solidFill>
                <a:latin typeface="Calibri"/>
              </a:rPr>
              <a:t>~250nm/~4.5 = ~60nm</a:t>
            </a:r>
            <a:endParaRPr lang="en-US" sz="1800" b="0" strike="noStrike" spc="-1">
              <a:latin typeface="DejaVu Sans"/>
            </a:endParaRPr>
          </a:p>
        </p:txBody>
      </p:sp>
      <p:sp>
        <p:nvSpPr>
          <p:cNvPr id="671" name="CustomShape 13"/>
          <p:cNvSpPr/>
          <p:nvPr/>
        </p:nvSpPr>
        <p:spPr>
          <a:xfrm>
            <a:off x="9555120" y="5266440"/>
            <a:ext cx="2878560" cy="63900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latin typeface="Calibri"/>
              </a:rPr>
              <a:t>Within digitization error</a:t>
            </a:r>
            <a:endParaRPr lang="en-US" sz="1800" b="0" strike="noStrike" spc="-1">
              <a:latin typeface="DejaVu Sans"/>
            </a:endParaRPr>
          </a:p>
          <a:p>
            <a:pPr>
              <a:lnSpc>
                <a:spcPct val="100000"/>
              </a:lnSpc>
            </a:pPr>
            <a:r>
              <a:rPr lang="en-US" sz="1800" b="0" strike="noStrike" spc="-1">
                <a:solidFill>
                  <a:srgbClr val="000000"/>
                </a:solidFill>
                <a:latin typeface="Calibri"/>
              </a:rPr>
              <a:t>Of the measurement</a:t>
            </a:r>
            <a:endParaRPr lang="en-US" sz="1800" b="0" strike="noStrike" spc="-1">
              <a:latin typeface="DejaVu Sans"/>
            </a:endParaRPr>
          </a:p>
        </p:txBody>
      </p:sp>
      <p:sp>
        <p:nvSpPr>
          <p:cNvPr id="672" name="CustomShape 14"/>
          <p:cNvSpPr/>
          <p:nvPr/>
        </p:nvSpPr>
        <p:spPr>
          <a:xfrm>
            <a:off x="1103040" y="6488280"/>
            <a:ext cx="86688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latin typeface="Calibri"/>
              </a:rPr>
              <a:t>Fig. 2.</a:t>
            </a:r>
            <a:endParaRPr lang="en-US" sz="1800" b="0" strike="noStrike" spc="-1">
              <a:latin typeface="DejaVu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3" name="Group 1"/>
          <p:cNvGrpSpPr/>
          <p:nvPr/>
        </p:nvGrpSpPr>
        <p:grpSpPr>
          <a:xfrm>
            <a:off x="-345600" y="0"/>
            <a:ext cx="9897120" cy="6945120"/>
            <a:chOff x="-345600" y="0"/>
            <a:chExt cx="9897120" cy="6945120"/>
          </a:xfrm>
        </p:grpSpPr>
        <p:sp>
          <p:nvSpPr>
            <p:cNvPr id="674" name="CustomShape 2"/>
            <p:cNvSpPr/>
            <p:nvPr/>
          </p:nvSpPr>
          <p:spPr>
            <a:xfrm>
              <a:off x="-345600" y="6488280"/>
              <a:ext cx="125964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1800" b="1" strike="noStrike" spc="-1">
                  <a:solidFill>
                    <a:srgbClr val="000000"/>
                  </a:solidFill>
                  <a:latin typeface="Arial" panose="02080604020202020204" charset="0"/>
                </a:rPr>
                <a:t>Fig. 3</a:t>
              </a:r>
              <a:endParaRPr lang="en-US" sz="1800" b="0" strike="noStrike" spc="-1">
                <a:latin typeface="DejaVu Sans"/>
              </a:endParaRPr>
            </a:p>
          </p:txBody>
        </p:sp>
        <p:pic>
          <p:nvPicPr>
            <p:cNvPr id="675" name="图片 11"/>
            <p:cNvPicPr/>
            <p:nvPr/>
          </p:nvPicPr>
          <p:blipFill>
            <a:blip r:embed="rId1"/>
            <a:stretch>
              <a:fillRect/>
            </a:stretch>
          </p:blipFill>
          <p:spPr>
            <a:xfrm>
              <a:off x="2640240" y="0"/>
              <a:ext cx="6911280" cy="6857280"/>
            </a:xfrm>
            <a:prstGeom prst="rect">
              <a:avLst/>
            </a:prstGeom>
            <a:ln>
              <a:noFill/>
            </a:ln>
          </p:spPr>
        </p:pic>
        <p:sp>
          <p:nvSpPr>
            <p:cNvPr id="676" name="CustomShape 3"/>
            <p:cNvSpPr/>
            <p:nvPr/>
          </p:nvSpPr>
          <p:spPr>
            <a:xfrm>
              <a:off x="6095965" y="0"/>
              <a:ext cx="117468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x-none" altLang="en-US" sz="1800" b="0" strike="noStrike" spc="-1">
                  <a:solidFill>
                    <a:srgbClr val="ED1C24"/>
                  </a:solidFill>
                  <a:latin typeface="Calibri"/>
                </a:rPr>
                <a:t>WD fluorescence</a:t>
              </a:r>
              <a:endParaRPr lang="en-US" sz="1800" b="0" strike="noStrike" spc="-1">
                <a:latin typeface="DejaVu Sans"/>
              </a:endParaRPr>
            </a:p>
          </p:txBody>
        </p:sp>
        <p:sp>
          <p:nvSpPr>
            <p:cNvPr id="678" name="CustomShape 5"/>
            <p:cNvSpPr/>
            <p:nvPr/>
          </p:nvSpPr>
          <p:spPr>
            <a:xfrm>
              <a:off x="4082400" y="2489040"/>
              <a:ext cx="96444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ED1C24"/>
                  </a:solidFill>
                  <a:latin typeface="Calibri"/>
                </a:rPr>
                <a:t>SR-SIM</a:t>
              </a:r>
              <a:endParaRPr lang="en-US" sz="1800" b="0" strike="noStrike" spc="-1">
                <a:latin typeface="DejaVu Sans"/>
              </a:endParaRPr>
            </a:p>
          </p:txBody>
        </p:sp>
        <p:sp>
          <p:nvSpPr>
            <p:cNvPr id="679" name="CustomShape 6"/>
            <p:cNvSpPr/>
            <p:nvPr/>
          </p:nvSpPr>
          <p:spPr>
            <a:xfrm>
              <a:off x="6616080" y="2489040"/>
              <a:ext cx="117468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ED1C24"/>
                  </a:solidFill>
                  <a:latin typeface="Calibri"/>
                </a:rPr>
                <a:t>Confocal</a:t>
              </a:r>
              <a:endParaRPr lang="en-US" sz="1800" b="0" strike="noStrike" spc="-1">
                <a:latin typeface="DejaVu Sans"/>
              </a:endParaRPr>
            </a:p>
          </p:txBody>
        </p:sp>
        <p:sp>
          <p:nvSpPr>
            <p:cNvPr id="680" name="CustomShape 7"/>
            <p:cNvSpPr/>
            <p:nvPr/>
          </p:nvSpPr>
          <p:spPr>
            <a:xfrm>
              <a:off x="8132040" y="6550200"/>
              <a:ext cx="935640" cy="3034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400" b="0" strike="noStrike" spc="-1">
                  <a:solidFill>
                    <a:srgbClr val="ED1C24"/>
                  </a:solidFill>
                  <a:latin typeface="Calibri"/>
                </a:rPr>
                <a:t>Synapse</a:t>
              </a:r>
              <a:endParaRPr lang="en-US" sz="1400" b="0" strike="noStrike" spc="-1">
                <a:latin typeface="DejaVu Sans"/>
              </a:endParaRPr>
            </a:p>
          </p:txBody>
        </p:sp>
        <p:sp>
          <p:nvSpPr>
            <p:cNvPr id="681" name="CustomShape 8"/>
            <p:cNvSpPr/>
            <p:nvPr/>
          </p:nvSpPr>
          <p:spPr>
            <a:xfrm>
              <a:off x="8990280" y="6581160"/>
              <a:ext cx="551520" cy="363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900" b="0" strike="noStrike" spc="-1">
                  <a:solidFill>
                    <a:srgbClr val="000000"/>
                  </a:solidFill>
                  <a:latin typeface="Calibri"/>
                </a:rPr>
                <a:t>250nm</a:t>
              </a:r>
              <a:endParaRPr lang="en-US" sz="900" b="0" strike="noStrike" spc="-1">
                <a:latin typeface="DejaVu Sans"/>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TextShape 1"/>
          <p:cNvSpPr txBox="1"/>
          <p:nvPr/>
        </p:nvSpPr>
        <p:spPr>
          <a:xfrm>
            <a:off x="1654560" y="378000"/>
            <a:ext cx="888264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带有 SmartArt 的标题和内容版式</a:t>
            </a:r>
            <a:endParaRPr lang="zh-CN" sz="4400" b="0" strike="noStrike" spc="-1">
              <a:solidFill>
                <a:srgbClr val="000000"/>
              </a:solidFill>
              <a:latin typeface="Calibri"/>
            </a:endParaRPr>
          </a:p>
        </p:txBody>
      </p:sp>
      <p:grpSp>
        <p:nvGrpSpPr>
          <p:cNvPr id="683" name="Group 2"/>
          <p:cNvGrpSpPr/>
          <p:nvPr/>
        </p:nvGrpSpPr>
        <p:grpSpPr>
          <a:xfrm>
            <a:off x="1786320" y="1582920"/>
            <a:ext cx="8628480" cy="4817880"/>
            <a:chOff x="1786320" y="1582920"/>
            <a:chExt cx="8628480" cy="4817880"/>
          </a:xfrm>
        </p:grpSpPr>
        <p:sp>
          <p:nvSpPr>
            <p:cNvPr id="684" name="CustomShape 3"/>
            <p:cNvSpPr/>
            <p:nvPr/>
          </p:nvSpPr>
          <p:spPr>
            <a:xfrm rot="16200000">
              <a:off x="398160" y="2970720"/>
              <a:ext cx="4817880" cy="2041920"/>
            </a:xfrm>
            <a:prstGeom prst="flowChartManualOperation">
              <a:avLst/>
            </a:prstGeom>
            <a:solidFill>
              <a:srgbClr val="3C3C3C"/>
            </a:solidFill>
            <a:ln>
              <a:noFill/>
            </a:ln>
            <a:effectLst>
              <a:outerShdw blurRad="50800" dist="38100" dir="5400000" algn="t" rotWithShape="0">
                <a:srgbClr val="000000">
                  <a:alpha val="40000"/>
                </a:srgbClr>
              </a:outerShdw>
            </a:effectLst>
            <a:scene3d>
              <a:camera prst="orthographicFront"/>
              <a:lightRig rig="threePt" dir="t"/>
            </a:scene3d>
            <a:sp3d/>
          </p:spPr>
          <p:style>
            <a:lnRef idx="2">
              <a:srgbClr val="FFFFFF"/>
            </a:lnRef>
            <a:fillRef idx="0">
              <a:srgbClr val="FFFFFF"/>
            </a:fillRef>
            <a:effectRef idx="0">
              <a:srgbClr val="FFFFFF"/>
            </a:effectRef>
            <a:fontRef idx="minor"/>
          </p:style>
          <p:txBody>
            <a:bodyPr rot="5400000" vert="vert" lIns="0" tIns="144720" rIns="0" bIns="146160"/>
            <a:p>
              <a:pPr>
                <a:lnSpc>
                  <a:spcPct val="90000"/>
                </a:lnSpc>
                <a:spcAft>
                  <a:spcPts val="805"/>
                </a:spcAft>
              </a:pPr>
              <a:r>
                <a:rPr lang="en-US" sz="2300" b="1" strike="noStrike" spc="-1">
                  <a:solidFill>
                    <a:srgbClr val="FFFFFF"/>
                  </a:solidFill>
                  <a:latin typeface="Microsoft YaHei UI"/>
                  <a:ea typeface="Microsoft YaHei UI"/>
                </a:rPr>
                <a:t>步骤 1 标题</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p:txBody>
        </p:sp>
        <p:sp>
          <p:nvSpPr>
            <p:cNvPr id="685" name="CustomShape 4"/>
            <p:cNvSpPr/>
            <p:nvPr/>
          </p:nvSpPr>
          <p:spPr>
            <a:xfrm rot="16200000">
              <a:off x="2593800" y="2970720"/>
              <a:ext cx="4817880" cy="2041920"/>
            </a:xfrm>
            <a:prstGeom prst="flowChartManualOperation">
              <a:avLst/>
            </a:prstGeom>
            <a:solidFill>
              <a:srgbClr val="646464"/>
            </a:solidFill>
            <a:ln>
              <a:noFill/>
            </a:ln>
            <a:effectLst>
              <a:outerShdw blurRad="50800" dist="38100" dir="5400000" algn="t" rotWithShape="0">
                <a:srgbClr val="000000">
                  <a:alpha val="40000"/>
                </a:srgbClr>
              </a:outerShdw>
            </a:effectLst>
            <a:scene3d>
              <a:camera prst="orthographicFront"/>
              <a:lightRig rig="threePt" dir="t"/>
            </a:scene3d>
            <a:sp3d/>
          </p:spPr>
          <p:style>
            <a:lnRef idx="2">
              <a:srgbClr val="FFFFFF"/>
            </a:lnRef>
            <a:fillRef idx="0">
              <a:srgbClr val="FFFFFF"/>
            </a:fillRef>
            <a:effectRef idx="0">
              <a:srgbClr val="FFFFFF"/>
            </a:effectRef>
            <a:fontRef idx="minor"/>
          </p:style>
          <p:txBody>
            <a:bodyPr rot="5400000" vert="vert" lIns="0" tIns="144720" rIns="0" bIns="146160"/>
            <a:p>
              <a:pPr>
                <a:lnSpc>
                  <a:spcPct val="90000"/>
                </a:lnSpc>
                <a:spcAft>
                  <a:spcPts val="805"/>
                </a:spcAft>
              </a:pPr>
              <a:r>
                <a:rPr lang="en-US" sz="2300" b="1" strike="noStrike" spc="-1">
                  <a:solidFill>
                    <a:srgbClr val="FFFFFF"/>
                  </a:solidFill>
                  <a:latin typeface="Microsoft YaHei UI"/>
                  <a:ea typeface="Microsoft YaHei UI"/>
                </a:rPr>
                <a:t>步骤 2 标题</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p:txBody>
        </p:sp>
        <p:sp>
          <p:nvSpPr>
            <p:cNvPr id="686" name="CustomShape 5"/>
            <p:cNvSpPr/>
            <p:nvPr/>
          </p:nvSpPr>
          <p:spPr>
            <a:xfrm rot="16200000">
              <a:off x="4789080" y="2970720"/>
              <a:ext cx="4817880" cy="2041920"/>
            </a:xfrm>
            <a:prstGeom prst="flowChartManualOperation">
              <a:avLst/>
            </a:prstGeom>
            <a:solidFill>
              <a:srgbClr val="8C8C8C"/>
            </a:solidFill>
            <a:ln>
              <a:noFill/>
            </a:ln>
            <a:effectLst>
              <a:outerShdw blurRad="50800" dist="38100" dir="5400000" algn="t" rotWithShape="0">
                <a:srgbClr val="000000">
                  <a:alpha val="40000"/>
                </a:srgbClr>
              </a:outerShdw>
            </a:effectLst>
            <a:scene3d>
              <a:camera prst="orthographicFront"/>
              <a:lightRig rig="threePt" dir="t"/>
            </a:scene3d>
            <a:sp3d/>
          </p:spPr>
          <p:style>
            <a:lnRef idx="2">
              <a:srgbClr val="FFFFFF"/>
            </a:lnRef>
            <a:fillRef idx="0">
              <a:srgbClr val="FFFFFF"/>
            </a:fillRef>
            <a:effectRef idx="0">
              <a:srgbClr val="FFFFFF"/>
            </a:effectRef>
            <a:fontRef idx="minor"/>
          </p:style>
          <p:txBody>
            <a:bodyPr rot="5400000" vert="vert" lIns="0" tIns="144720" rIns="0" bIns="146160"/>
            <a:p>
              <a:pPr>
                <a:lnSpc>
                  <a:spcPct val="90000"/>
                </a:lnSpc>
                <a:spcAft>
                  <a:spcPts val="805"/>
                </a:spcAft>
              </a:pPr>
              <a:r>
                <a:rPr lang="en-US" sz="2300" b="1" strike="noStrike" spc="-1">
                  <a:solidFill>
                    <a:srgbClr val="FFFFFF"/>
                  </a:solidFill>
                  <a:latin typeface="Microsoft YaHei UI"/>
                  <a:ea typeface="Microsoft YaHei UI"/>
                </a:rPr>
                <a:t>步骤 3 标题</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p:txBody>
        </p:sp>
        <p:sp>
          <p:nvSpPr>
            <p:cNvPr id="687" name="CustomShape 6"/>
            <p:cNvSpPr/>
            <p:nvPr/>
          </p:nvSpPr>
          <p:spPr>
            <a:xfrm rot="16200000">
              <a:off x="6984720" y="2970720"/>
              <a:ext cx="4817880" cy="2041920"/>
            </a:xfrm>
            <a:prstGeom prst="flowChartManualOperation">
              <a:avLst/>
            </a:prstGeom>
            <a:solidFill>
              <a:srgbClr val="B4B4B4"/>
            </a:solidFill>
            <a:ln>
              <a:noFill/>
            </a:ln>
            <a:effectLst>
              <a:outerShdw blurRad="50800" dist="38100" dir="5400000" algn="t" rotWithShape="0">
                <a:srgbClr val="000000">
                  <a:alpha val="40000"/>
                </a:srgbClr>
              </a:outerShdw>
            </a:effectLst>
            <a:scene3d>
              <a:camera prst="orthographicFront"/>
              <a:lightRig rig="threePt" dir="t"/>
            </a:scene3d>
            <a:sp3d/>
          </p:spPr>
          <p:style>
            <a:lnRef idx="2">
              <a:srgbClr val="FFFFFF"/>
            </a:lnRef>
            <a:fillRef idx="0">
              <a:srgbClr val="FFFFFF"/>
            </a:fillRef>
            <a:effectRef idx="0">
              <a:srgbClr val="FFFFFF"/>
            </a:effectRef>
            <a:fontRef idx="minor"/>
          </p:style>
          <p:txBody>
            <a:bodyPr rot="5400000" vert="vert" lIns="0" tIns="144720" rIns="0" bIns="146160"/>
            <a:p>
              <a:pPr>
                <a:lnSpc>
                  <a:spcPct val="90000"/>
                </a:lnSpc>
                <a:spcAft>
                  <a:spcPts val="805"/>
                </a:spcAft>
              </a:pPr>
              <a:r>
                <a:rPr lang="en-US" sz="2300" b="1" strike="noStrike" spc="-1">
                  <a:solidFill>
                    <a:srgbClr val="FFFFFF"/>
                  </a:solidFill>
                  <a:latin typeface="Microsoft YaHei UI"/>
                  <a:ea typeface="Microsoft YaHei UI"/>
                </a:rPr>
                <a:t>步骤 4 标题</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a:p>
              <a:pPr>
                <a:lnSpc>
                  <a:spcPct val="90000"/>
                </a:lnSpc>
                <a:spcAft>
                  <a:spcPts val="805"/>
                </a:spcAft>
              </a:pPr>
              <a:r>
                <a:rPr lang="en-US" sz="2300" b="0" strike="noStrike" spc="-1">
                  <a:solidFill>
                    <a:srgbClr val="FFFFFF"/>
                  </a:solidFill>
                  <a:latin typeface="Microsoft YaHei UI"/>
                  <a:ea typeface="Microsoft YaHei UI"/>
                </a:rPr>
                <a:t>任务说明</a:t>
              </a:r>
              <a:endParaRPr lang="en-US" sz="2300" b="0" strike="noStrike" spc="-1">
                <a:latin typeface="DejaVu Sans"/>
              </a:endParaRPr>
            </a:p>
          </p:txBody>
        </p:sp>
      </p:grpSp>
      <p:grpSp>
        <p:nvGrpSpPr>
          <p:cNvPr id="688" name="Group 7"/>
          <p:cNvGrpSpPr/>
          <p:nvPr/>
        </p:nvGrpSpPr>
        <p:grpSpPr>
          <a:xfrm>
            <a:off x="0" y="0"/>
            <a:ext cx="36000" cy="36000"/>
            <a:chOff x="0" y="0"/>
            <a:chExt cx="36000" cy="36000"/>
          </a:xfrm>
        </p:grpSpPr>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354960" y="1737720"/>
            <a:ext cx="8606880" cy="3648960"/>
          </a:xfrm>
          <a:prstGeom prst="rect">
            <a:avLst/>
          </a:prstGeom>
          <a:noFill/>
          <a:ln>
            <a:noFill/>
          </a:ln>
        </p:spPr>
        <p:txBody>
          <a:bodyPr/>
          <a:p>
            <a:pPr marL="342900" indent="-342900">
              <a:lnSpc>
                <a:spcPct val="90000"/>
              </a:lnSpc>
              <a:spcBef>
                <a:spcPts val="1000"/>
              </a:spcBef>
              <a:buClr>
                <a:srgbClr val="262626"/>
              </a:buClr>
              <a:buFont typeface="Arial" panose="02080604020202020204" charset="0"/>
              <a:buChar char="•"/>
            </a:pPr>
            <a:r>
              <a:rPr lang="zh-CN" sz="2400" b="0" strike="noStrike" spc="-1">
                <a:solidFill>
                  <a:srgbClr val="262626"/>
                </a:solidFill>
                <a:latin typeface="微软雅黑"/>
                <a:ea typeface="微软雅黑"/>
              </a:rPr>
              <a:t>Background (with a small lab )</a:t>
            </a:r>
            <a:endParaRPr lang="zh-CN" sz="2400" b="0" strike="noStrike" spc="-1">
              <a:solidFill>
                <a:srgbClr val="000000"/>
              </a:solidFill>
              <a:latin typeface="Calibri"/>
            </a:endParaRPr>
          </a:p>
          <a:p>
            <a:pPr>
              <a:lnSpc>
                <a:spcPct val="90000"/>
              </a:lnSpc>
              <a:spcBef>
                <a:spcPts val="1000"/>
              </a:spcBef>
            </a:pPr>
            <a:endParaRPr lang="zh-CN" sz="2400" b="0" strike="noStrike" spc="-1">
              <a:solidFill>
                <a:srgbClr val="000000"/>
              </a:solidFill>
              <a:latin typeface="Calibri"/>
            </a:endParaRPr>
          </a:p>
          <a:p>
            <a:pPr marL="342900" indent="-342900">
              <a:lnSpc>
                <a:spcPct val="90000"/>
              </a:lnSpc>
              <a:spcBef>
                <a:spcPts val="1000"/>
              </a:spcBef>
              <a:buClr>
                <a:srgbClr val="262626"/>
              </a:buClr>
              <a:buFont typeface="Arial" panose="02080604020202020204" charset="0"/>
              <a:buChar char="•"/>
            </a:pPr>
            <a:r>
              <a:rPr lang="zh-CN" sz="2400" b="0" strike="noStrike" spc="-1">
                <a:solidFill>
                  <a:srgbClr val="262626"/>
                </a:solidFill>
                <a:latin typeface="微软雅黑"/>
                <a:ea typeface="微软雅黑"/>
              </a:rPr>
              <a:t>Lab design</a:t>
            </a:r>
            <a:endParaRPr lang="zh-CN" sz="2400" b="0" strike="noStrike" spc="-1">
              <a:solidFill>
                <a:srgbClr val="000000"/>
              </a:solidFill>
              <a:latin typeface="Calibri"/>
            </a:endParaRPr>
          </a:p>
          <a:p>
            <a:pPr>
              <a:lnSpc>
                <a:spcPct val="90000"/>
              </a:lnSpc>
              <a:spcBef>
                <a:spcPts val="1000"/>
              </a:spcBef>
            </a:pPr>
            <a:endParaRPr lang="zh-CN" sz="2400" b="0" strike="noStrike" spc="-1">
              <a:solidFill>
                <a:srgbClr val="000000"/>
              </a:solidFill>
              <a:latin typeface="Calibri"/>
            </a:endParaRPr>
          </a:p>
          <a:p>
            <a:pPr marL="342900" indent="-342900">
              <a:lnSpc>
                <a:spcPct val="90000"/>
              </a:lnSpc>
              <a:spcBef>
                <a:spcPts val="1000"/>
              </a:spcBef>
              <a:buClr>
                <a:srgbClr val="262626"/>
              </a:buClr>
              <a:buFont typeface="Arial" panose="02080604020202020204" charset="0"/>
              <a:buChar char="•"/>
            </a:pPr>
            <a:r>
              <a:rPr lang="zh-CN" sz="2400" b="0" strike="noStrike" spc="-1">
                <a:solidFill>
                  <a:srgbClr val="262626"/>
                </a:solidFill>
                <a:latin typeface="微软雅黑"/>
                <a:ea typeface="微软雅黑"/>
              </a:rPr>
              <a:t>Quality Report</a:t>
            </a:r>
            <a:endParaRPr lang="zh-CN" sz="2400" b="0" strike="noStrike" spc="-1">
              <a:solidFill>
                <a:srgbClr val="000000"/>
              </a:solidFill>
              <a:latin typeface="Calibri"/>
            </a:endParaRPr>
          </a:p>
          <a:p>
            <a:pPr>
              <a:lnSpc>
                <a:spcPct val="90000"/>
              </a:lnSpc>
              <a:spcBef>
                <a:spcPts val="1000"/>
              </a:spcBef>
            </a:pPr>
            <a:endParaRPr lang="zh-CN" sz="2400" b="0" strike="noStrike" spc="-1">
              <a:solidFill>
                <a:srgbClr val="000000"/>
              </a:solidFill>
              <a:latin typeface="Calibri"/>
            </a:endParaRPr>
          </a:p>
          <a:p>
            <a:pPr marL="342900" indent="-342900">
              <a:lnSpc>
                <a:spcPct val="90000"/>
              </a:lnSpc>
              <a:spcBef>
                <a:spcPts val="1000"/>
              </a:spcBef>
              <a:buClr>
                <a:srgbClr val="262626"/>
              </a:buClr>
              <a:buFont typeface="Arial" panose="02080604020202020204" charset="0"/>
              <a:buChar char="•"/>
            </a:pPr>
            <a:r>
              <a:rPr lang="zh-CN" sz="2400" b="0" strike="noStrike" spc="-1">
                <a:solidFill>
                  <a:srgbClr val="262626"/>
                </a:solidFill>
                <a:latin typeface="微软雅黑"/>
                <a:ea typeface="微软雅黑"/>
              </a:rPr>
              <a:t>Application</a:t>
            </a:r>
            <a:endParaRPr lang="zh-CN" sz="2400" b="0" strike="noStrike" spc="-1">
              <a:solidFill>
                <a:srgbClr val="000000"/>
              </a:solidFill>
              <a:latin typeface="Calibri"/>
            </a:endParaRPr>
          </a:p>
          <a:p>
            <a:pPr>
              <a:lnSpc>
                <a:spcPct val="90000"/>
              </a:lnSpc>
              <a:spcBef>
                <a:spcPts val="1000"/>
              </a:spcBef>
            </a:pPr>
            <a:endParaRPr lang="zh-CN" sz="2400" b="0" strike="noStrike" spc="-1">
              <a:solidFill>
                <a:srgbClr val="000000"/>
              </a:solidFill>
              <a:latin typeface="Calibri"/>
            </a:endParaRPr>
          </a:p>
        </p:txBody>
      </p:sp>
      <p:sp>
        <p:nvSpPr>
          <p:cNvPr id="445" name="TextShape 2"/>
          <p:cNvSpPr txBox="1"/>
          <p:nvPr/>
        </p:nvSpPr>
        <p:spPr>
          <a:xfrm>
            <a:off x="1784880" y="378000"/>
            <a:ext cx="860688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OUTLINE</a:t>
            </a:r>
            <a:endParaRPr lang="zh-CN" sz="4400" b="0" strike="noStrike" spc="-1">
              <a:solidFill>
                <a:srgbClr val="000000"/>
              </a:solidFill>
              <a:latin typeface="Calibri"/>
            </a:endParaRPr>
          </a:p>
        </p:txBody>
      </p:sp>
      <p:pic>
        <p:nvPicPr>
          <p:cNvPr id="446" name="图片 4"/>
          <p:cNvPicPr/>
          <p:nvPr/>
        </p:nvPicPr>
        <p:blipFill>
          <a:blip r:embed="rId1"/>
          <a:stretch>
            <a:fillRect/>
          </a:stretch>
        </p:blipFill>
        <p:spPr>
          <a:xfrm>
            <a:off x="5701680" y="1588320"/>
            <a:ext cx="5527080" cy="3681000"/>
          </a:xfrm>
          <a:prstGeom prst="rect">
            <a:avLst/>
          </a:prstGeom>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TextShape 1"/>
          <p:cNvSpPr txBox="1"/>
          <p:nvPr/>
        </p:nvSpPr>
        <p:spPr>
          <a:xfrm>
            <a:off x="1784880" y="378000"/>
            <a:ext cx="860688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带有表格的两栏内容版式</a:t>
            </a:r>
            <a:endParaRPr lang="zh-CN" sz="4400" b="0" strike="noStrike" spc="-1">
              <a:solidFill>
                <a:srgbClr val="000000"/>
              </a:solidFill>
              <a:latin typeface="Calibri"/>
            </a:endParaRPr>
          </a:p>
        </p:txBody>
      </p:sp>
      <p:sp>
        <p:nvSpPr>
          <p:cNvPr id="690" name="TextShape 2"/>
          <p:cNvSpPr txBox="1"/>
          <p:nvPr/>
        </p:nvSpPr>
        <p:spPr>
          <a:xfrm>
            <a:off x="1784880" y="1407960"/>
            <a:ext cx="4150800" cy="4992480"/>
          </a:xfrm>
          <a:prstGeom prst="rect">
            <a:avLst/>
          </a:prstGeom>
          <a:noFill/>
          <a:ln>
            <a:noFill/>
          </a:ln>
        </p:spPr>
        <p:txBody>
          <a:bodyPr/>
          <a:p>
            <a:pPr marL="228600" indent="-227965">
              <a:lnSpc>
                <a:spcPct val="90000"/>
              </a:lnSpc>
              <a:spcBef>
                <a:spcPts val="1000"/>
              </a:spcBef>
              <a:buBlip>
                <a:blip r:embed="rId1"/>
              </a:buBlip>
            </a:pPr>
            <a:r>
              <a:rPr lang="zh-CN" sz="2600" b="0" strike="noStrike" spc="-1">
                <a:solidFill>
                  <a:srgbClr val="262626"/>
                </a:solidFill>
                <a:latin typeface="微软雅黑"/>
                <a:ea typeface="微软雅黑"/>
              </a:rPr>
              <a:t>此处为第一个要点</a:t>
            </a:r>
            <a:endParaRPr lang="zh-CN" sz="2600" b="0" strike="noStrike" spc="-1">
              <a:solidFill>
                <a:srgbClr val="000000"/>
              </a:solidFill>
              <a:latin typeface="Calibri"/>
            </a:endParaRPr>
          </a:p>
          <a:p>
            <a:pPr marL="228600" indent="-227965">
              <a:lnSpc>
                <a:spcPct val="90000"/>
              </a:lnSpc>
              <a:spcBef>
                <a:spcPts val="1000"/>
              </a:spcBef>
              <a:buBlip>
                <a:blip r:embed="rId2"/>
              </a:buBlip>
            </a:pPr>
            <a:r>
              <a:rPr lang="zh-CN" sz="2600" b="0" strike="noStrike" spc="-1">
                <a:solidFill>
                  <a:srgbClr val="262626"/>
                </a:solidFill>
                <a:latin typeface="微软雅黑"/>
                <a:ea typeface="微软雅黑"/>
              </a:rPr>
              <a:t>此处为第二个要点</a:t>
            </a:r>
            <a:endParaRPr lang="zh-CN" sz="2600" b="0" strike="noStrike" spc="-1">
              <a:solidFill>
                <a:srgbClr val="000000"/>
              </a:solidFill>
              <a:latin typeface="Calibri"/>
            </a:endParaRPr>
          </a:p>
          <a:p>
            <a:pPr marL="228600" indent="-227965">
              <a:lnSpc>
                <a:spcPct val="90000"/>
              </a:lnSpc>
              <a:spcBef>
                <a:spcPts val="1000"/>
              </a:spcBef>
              <a:buBlip>
                <a:blip r:embed="rId3"/>
              </a:buBlip>
            </a:pPr>
            <a:r>
              <a:rPr lang="zh-CN" sz="2600" b="0" strike="noStrike" spc="-1">
                <a:solidFill>
                  <a:srgbClr val="262626"/>
                </a:solidFill>
                <a:latin typeface="微软雅黑"/>
                <a:ea typeface="微软雅黑"/>
              </a:rPr>
              <a:t>此处为第三个要点</a:t>
            </a:r>
            <a:endParaRPr lang="zh-CN" sz="2600" b="0" strike="noStrike" spc="-1">
              <a:solidFill>
                <a:srgbClr val="000000"/>
              </a:solidFill>
              <a:latin typeface="Calibri"/>
            </a:endParaRPr>
          </a:p>
        </p:txBody>
      </p:sp>
      <p:graphicFrame>
        <p:nvGraphicFramePr>
          <p:cNvPr id="691" name="Table 3"/>
          <p:cNvGraphicFramePr/>
          <p:nvPr/>
        </p:nvGraphicFramePr>
        <p:xfrm>
          <a:off x="6240600" y="1407960"/>
          <a:ext cx="4150800" cy="1482840"/>
        </p:xfrm>
        <a:graphic>
          <a:graphicData uri="http://schemas.openxmlformats.org/drawingml/2006/table">
            <a:tbl>
              <a:tblPr/>
              <a:tblGrid>
                <a:gridCol w="1383480"/>
                <a:gridCol w="1383480"/>
                <a:gridCol w="1383840"/>
              </a:tblGrid>
              <a:tr h="380160">
                <a:tc>
                  <a:txBody>
                    <a:bodyPr/>
                    <a:p>
                      <a:pPr>
                        <a:buNone/>
                      </a:pPr>
                    </a:p>
                  </a:txBody>
                  <a:tcPr>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lang="en-US" sz="1800" b="1" strike="noStrike" spc="-1">
                          <a:solidFill>
                            <a:srgbClr val="000000"/>
                          </a:solidFill>
                          <a:latin typeface="微软雅黑"/>
                          <a:ea typeface="微软雅黑"/>
                        </a:rPr>
                        <a:t>组 1</a:t>
                      </a:r>
                      <a:endParaRPr lang="en-US" sz="1800" b="0" strike="noStrike" spc="-1">
                        <a:latin typeface="DejaVu Sans"/>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lang="en-US" sz="1800" b="1" strike="noStrike" spc="-1">
                          <a:solidFill>
                            <a:srgbClr val="000000"/>
                          </a:solidFill>
                          <a:latin typeface="微软雅黑"/>
                          <a:ea typeface="微软雅黑"/>
                        </a:rPr>
                        <a:t>组 2</a:t>
                      </a:r>
                      <a:endParaRPr lang="en-US" sz="1800" b="0" strike="noStrike" spc="-1">
                        <a:latin typeface="DejaVu Sans"/>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r h="367560">
                <a:tc>
                  <a:txBody>
                    <a:bodyPr/>
                    <a:p>
                      <a:pPr>
                        <a:lnSpc>
                          <a:spcPct val="100000"/>
                        </a:lnSpc>
                      </a:pPr>
                      <a:r>
                        <a:rPr lang="en-US" sz="1600" b="0" strike="noStrike" spc="-1">
                          <a:solidFill>
                            <a:srgbClr val="FFFFFF"/>
                          </a:solidFill>
                          <a:latin typeface="微软雅黑"/>
                          <a:ea typeface="微软雅黑"/>
                        </a:rPr>
                        <a:t>类 1</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3C3C3C"/>
                    </a:solidFill>
                  </a:tcPr>
                </a:tc>
                <a:tc>
                  <a:txBody>
                    <a:bodyPr/>
                    <a:p>
                      <a:pPr algn="ctr">
                        <a:lnSpc>
                          <a:spcPct val="100000"/>
                        </a:lnSpc>
                      </a:pPr>
                      <a:r>
                        <a:rPr lang="en-US" sz="1600" b="0" strike="noStrike" spc="-1">
                          <a:solidFill>
                            <a:srgbClr val="FFFFFF"/>
                          </a:solidFill>
                          <a:latin typeface="微软雅黑"/>
                          <a:ea typeface="微软雅黑"/>
                        </a:rPr>
                        <a:t>82</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3C3C3C"/>
                    </a:solidFill>
                  </a:tcPr>
                </a:tc>
                <a:tc>
                  <a:txBody>
                    <a:bodyPr/>
                    <a:p>
                      <a:pPr algn="ctr">
                        <a:lnSpc>
                          <a:spcPct val="100000"/>
                        </a:lnSpc>
                      </a:pPr>
                      <a:r>
                        <a:rPr lang="en-US" sz="1600" b="0" strike="noStrike" spc="-1">
                          <a:solidFill>
                            <a:srgbClr val="FFFFFF"/>
                          </a:solidFill>
                          <a:latin typeface="微软雅黑"/>
                          <a:ea typeface="微软雅黑"/>
                        </a:rPr>
                        <a:t>95</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3C3C3C"/>
                    </a:solidFill>
                  </a:tcPr>
                </a:tc>
              </a:tr>
              <a:tr h="367560">
                <a:tc>
                  <a:txBody>
                    <a:bodyPr/>
                    <a:p>
                      <a:pPr>
                        <a:lnSpc>
                          <a:spcPct val="100000"/>
                        </a:lnSpc>
                      </a:pPr>
                      <a:r>
                        <a:rPr lang="en-US" sz="1600" b="0" strike="noStrike" spc="-1">
                          <a:solidFill>
                            <a:srgbClr val="FFFFFF"/>
                          </a:solidFill>
                          <a:latin typeface="微软雅黑"/>
                          <a:ea typeface="微软雅黑"/>
                        </a:rPr>
                        <a:t>类 2</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B4B4B4"/>
                    </a:solidFill>
                  </a:tcPr>
                </a:tc>
                <a:tc>
                  <a:txBody>
                    <a:bodyPr/>
                    <a:p>
                      <a:pPr algn="ctr">
                        <a:lnSpc>
                          <a:spcPct val="100000"/>
                        </a:lnSpc>
                      </a:pPr>
                      <a:r>
                        <a:rPr lang="en-US" sz="1600" b="0" strike="noStrike" spc="-1">
                          <a:solidFill>
                            <a:srgbClr val="FFFFFF"/>
                          </a:solidFill>
                          <a:latin typeface="微软雅黑"/>
                          <a:ea typeface="微软雅黑"/>
                        </a:rPr>
                        <a:t>76</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B4B4B4"/>
                    </a:solidFill>
                  </a:tcPr>
                </a:tc>
                <a:tc>
                  <a:txBody>
                    <a:bodyPr/>
                    <a:p>
                      <a:pPr algn="ctr">
                        <a:lnSpc>
                          <a:spcPct val="100000"/>
                        </a:lnSpc>
                      </a:pPr>
                      <a:r>
                        <a:rPr lang="en-US" sz="1600" b="0" strike="noStrike" spc="-1">
                          <a:solidFill>
                            <a:srgbClr val="FFFFFF"/>
                          </a:solidFill>
                          <a:latin typeface="微软雅黑"/>
                          <a:ea typeface="微软雅黑"/>
                        </a:rPr>
                        <a:t>88</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B4B4B4"/>
                    </a:solidFill>
                  </a:tcPr>
                </a:tc>
              </a:tr>
              <a:tr h="367560">
                <a:tc>
                  <a:txBody>
                    <a:bodyPr/>
                    <a:p>
                      <a:pPr>
                        <a:lnSpc>
                          <a:spcPct val="100000"/>
                        </a:lnSpc>
                      </a:pPr>
                      <a:r>
                        <a:rPr lang="en-US" sz="1600" b="0" strike="noStrike" spc="-1">
                          <a:solidFill>
                            <a:srgbClr val="FFFFFF"/>
                          </a:solidFill>
                          <a:latin typeface="微软雅黑"/>
                          <a:ea typeface="微软雅黑"/>
                        </a:rPr>
                        <a:t>类 3</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8C8C8C"/>
                    </a:solidFill>
                  </a:tcPr>
                </a:tc>
                <a:tc>
                  <a:txBody>
                    <a:bodyPr/>
                    <a:p>
                      <a:pPr algn="ctr">
                        <a:lnSpc>
                          <a:spcPct val="100000"/>
                        </a:lnSpc>
                      </a:pPr>
                      <a:r>
                        <a:rPr lang="en-US" sz="1600" b="0" strike="noStrike" spc="-1">
                          <a:solidFill>
                            <a:srgbClr val="FFFFFF"/>
                          </a:solidFill>
                          <a:latin typeface="微软雅黑"/>
                          <a:ea typeface="微软雅黑"/>
                        </a:rPr>
                        <a:t>84</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8C8C8C"/>
                    </a:solidFill>
                  </a:tcPr>
                </a:tc>
                <a:tc>
                  <a:txBody>
                    <a:bodyPr/>
                    <a:p>
                      <a:pPr algn="ctr">
                        <a:lnSpc>
                          <a:spcPct val="100000"/>
                        </a:lnSpc>
                      </a:pPr>
                      <a:r>
                        <a:rPr lang="en-US" sz="1600" b="0" strike="noStrike" spc="-1">
                          <a:solidFill>
                            <a:srgbClr val="FFFFFF"/>
                          </a:solidFill>
                          <a:latin typeface="微软雅黑"/>
                          <a:ea typeface="微软雅黑"/>
                        </a:rPr>
                        <a:t>90</a:t>
                      </a:r>
                      <a:endParaRPr lang="en-US" sz="1600" b="0" strike="noStrike" spc="-1">
                        <a:latin typeface="DejaVu Sans"/>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8C8C8C"/>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extShape 1"/>
          <p:cNvSpPr txBox="1"/>
          <p:nvPr/>
        </p:nvSpPr>
        <p:spPr>
          <a:xfrm>
            <a:off x="1784880" y="378000"/>
            <a:ext cx="8606880" cy="791640"/>
          </a:xfrm>
          <a:prstGeom prst="rect">
            <a:avLst/>
          </a:prstGeom>
          <a:noFill/>
          <a:ln>
            <a:noFill/>
          </a:ln>
        </p:spPr>
        <p:txBody>
          <a:bodyPr anchor="ctr"/>
          <a:p>
            <a:endParaRPr lang="zh-CN" sz="1800" b="0" strike="noStrike" spc="-1">
              <a:solidFill>
                <a:srgbClr val="000000"/>
              </a:solidFill>
              <a:latin typeface="Calibri"/>
            </a:endParaRPr>
          </a:p>
        </p:txBody>
      </p:sp>
      <p:sp>
        <p:nvSpPr>
          <p:cNvPr id="693" name="TextShape 2"/>
          <p:cNvSpPr txBox="1"/>
          <p:nvPr/>
        </p:nvSpPr>
        <p:spPr>
          <a:xfrm>
            <a:off x="1784880" y="1407960"/>
            <a:ext cx="4150800" cy="4992480"/>
          </a:xfrm>
          <a:prstGeom prst="rect">
            <a:avLst/>
          </a:prstGeom>
          <a:noFill/>
          <a:ln>
            <a:noFill/>
          </a:ln>
        </p:spPr>
        <p:txBody>
          <a:bodyPr/>
          <a:p>
            <a:endParaRPr lang="zh-CN" sz="2800" b="0" strike="noStrike" spc="-1">
              <a:solidFill>
                <a:srgbClr val="000000"/>
              </a:solidFill>
              <a:latin typeface="Calibri"/>
            </a:endParaRPr>
          </a:p>
        </p:txBody>
      </p:sp>
      <p:sp>
        <p:nvSpPr>
          <p:cNvPr id="694" name="TextShape 3"/>
          <p:cNvSpPr txBox="1"/>
          <p:nvPr/>
        </p:nvSpPr>
        <p:spPr>
          <a:xfrm>
            <a:off x="6241320" y="1407960"/>
            <a:ext cx="4150800" cy="4992480"/>
          </a:xfrm>
          <a:prstGeom prst="rect">
            <a:avLst/>
          </a:prstGeom>
          <a:noFill/>
          <a:ln>
            <a:noFill/>
          </a:ln>
        </p:spPr>
        <p:txBody>
          <a:bodyPr/>
          <a:p>
            <a:endParaRPr lang="zh-CN" sz="2800" b="0" strike="noStrike" spc="-1">
              <a:solidFill>
                <a:srgbClr val="000000"/>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TextShape 1"/>
          <p:cNvSpPr txBox="1"/>
          <p:nvPr/>
        </p:nvSpPr>
        <p:spPr>
          <a:xfrm>
            <a:off x="1792800" y="1267560"/>
            <a:ext cx="4190040" cy="427320"/>
          </a:xfrm>
          <a:prstGeom prst="rect">
            <a:avLst/>
          </a:prstGeom>
          <a:noFill/>
          <a:ln>
            <a:noFill/>
          </a:ln>
        </p:spPr>
        <p:txBody>
          <a:bodyPr anchor="b"/>
          <a:p>
            <a:endParaRPr lang="zh-CN" sz="2800" b="0" strike="noStrike" spc="-1">
              <a:solidFill>
                <a:srgbClr val="000000"/>
              </a:solidFill>
              <a:latin typeface="Calibri"/>
            </a:endParaRPr>
          </a:p>
        </p:txBody>
      </p:sp>
      <p:sp>
        <p:nvSpPr>
          <p:cNvPr id="696" name="TextShape 2"/>
          <p:cNvSpPr txBox="1"/>
          <p:nvPr/>
        </p:nvSpPr>
        <p:spPr>
          <a:xfrm>
            <a:off x="6201720" y="1267560"/>
            <a:ext cx="4190040" cy="427320"/>
          </a:xfrm>
          <a:prstGeom prst="rect">
            <a:avLst/>
          </a:prstGeom>
          <a:noFill/>
          <a:ln>
            <a:noFill/>
          </a:ln>
        </p:spPr>
        <p:txBody>
          <a:bodyPr anchor="b"/>
          <a:p>
            <a:endParaRPr lang="zh-CN" sz="2800" b="0" strike="noStrike" spc="-1">
              <a:solidFill>
                <a:srgbClr val="000000"/>
              </a:solidFill>
              <a:latin typeface="Calibri"/>
            </a:endParaRPr>
          </a:p>
        </p:txBody>
      </p:sp>
      <p:sp>
        <p:nvSpPr>
          <p:cNvPr id="697" name="TextShape 3"/>
          <p:cNvSpPr txBox="1"/>
          <p:nvPr/>
        </p:nvSpPr>
        <p:spPr>
          <a:xfrm>
            <a:off x="1784880" y="378000"/>
            <a:ext cx="8606880" cy="791640"/>
          </a:xfrm>
          <a:prstGeom prst="rect">
            <a:avLst/>
          </a:prstGeom>
          <a:noFill/>
          <a:ln>
            <a:noFill/>
          </a:ln>
        </p:spPr>
        <p:txBody>
          <a:bodyPr anchor="ctr"/>
          <a:p>
            <a:endParaRPr lang="zh-CN" sz="1800" b="0" strike="noStrike" spc="-1">
              <a:solidFill>
                <a:srgbClr val="000000"/>
              </a:solidFill>
              <a:latin typeface="Calibri"/>
            </a:endParaRPr>
          </a:p>
        </p:txBody>
      </p:sp>
      <p:sp>
        <p:nvSpPr>
          <p:cNvPr id="698" name="TextShape 4"/>
          <p:cNvSpPr txBox="1"/>
          <p:nvPr/>
        </p:nvSpPr>
        <p:spPr>
          <a:xfrm>
            <a:off x="1784880" y="1792440"/>
            <a:ext cx="4197960" cy="4608000"/>
          </a:xfrm>
          <a:prstGeom prst="rect">
            <a:avLst/>
          </a:prstGeom>
          <a:noFill/>
          <a:ln>
            <a:noFill/>
          </a:ln>
        </p:spPr>
        <p:txBody>
          <a:bodyPr/>
          <a:p>
            <a:endParaRPr lang="zh-CN" sz="2800" b="0" strike="noStrike" spc="-1">
              <a:solidFill>
                <a:srgbClr val="000000"/>
              </a:solidFill>
              <a:latin typeface="Calibri"/>
            </a:endParaRPr>
          </a:p>
        </p:txBody>
      </p:sp>
      <p:sp>
        <p:nvSpPr>
          <p:cNvPr id="699" name="TextShape 5"/>
          <p:cNvSpPr txBox="1"/>
          <p:nvPr/>
        </p:nvSpPr>
        <p:spPr>
          <a:xfrm>
            <a:off x="6201720" y="1792440"/>
            <a:ext cx="4190040" cy="4608000"/>
          </a:xfrm>
          <a:prstGeom prst="rect">
            <a:avLst/>
          </a:prstGeom>
          <a:noFill/>
          <a:ln>
            <a:noFill/>
          </a:ln>
        </p:spPr>
        <p:txBody>
          <a:bodyPr/>
          <a:p>
            <a:endParaRPr lang="zh-CN" sz="28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TextShape 1"/>
          <p:cNvSpPr txBox="1"/>
          <p:nvPr/>
        </p:nvSpPr>
        <p:spPr>
          <a:xfrm>
            <a:off x="1791360" y="1307520"/>
            <a:ext cx="2799360" cy="346680"/>
          </a:xfrm>
          <a:prstGeom prst="rect">
            <a:avLst/>
          </a:prstGeom>
          <a:noFill/>
          <a:ln>
            <a:noFill/>
          </a:ln>
        </p:spPr>
        <p:txBody>
          <a:bodyPr anchor="b">
            <a:normAutofit/>
          </a:bodyPr>
          <a:p>
            <a:endParaRPr lang="zh-CN" sz="2800" b="0" strike="noStrike" spc="-1">
              <a:solidFill>
                <a:srgbClr val="000000"/>
              </a:solidFill>
              <a:latin typeface="Calibri"/>
            </a:endParaRPr>
          </a:p>
        </p:txBody>
      </p:sp>
      <p:sp>
        <p:nvSpPr>
          <p:cNvPr id="701" name="TextShape 2"/>
          <p:cNvSpPr txBox="1"/>
          <p:nvPr/>
        </p:nvSpPr>
        <p:spPr>
          <a:xfrm>
            <a:off x="4692960" y="1307520"/>
            <a:ext cx="2798280" cy="346680"/>
          </a:xfrm>
          <a:prstGeom prst="rect">
            <a:avLst/>
          </a:prstGeom>
          <a:noFill/>
          <a:ln>
            <a:noFill/>
          </a:ln>
        </p:spPr>
        <p:txBody>
          <a:bodyPr anchor="b">
            <a:normAutofit/>
          </a:bodyPr>
          <a:p>
            <a:endParaRPr lang="zh-CN" sz="2800" b="0" strike="noStrike" spc="-1">
              <a:solidFill>
                <a:srgbClr val="000000"/>
              </a:solidFill>
              <a:latin typeface="Calibri"/>
            </a:endParaRPr>
          </a:p>
        </p:txBody>
      </p:sp>
      <p:sp>
        <p:nvSpPr>
          <p:cNvPr id="702" name="TextShape 3"/>
          <p:cNvSpPr txBox="1"/>
          <p:nvPr/>
        </p:nvSpPr>
        <p:spPr>
          <a:xfrm>
            <a:off x="7593480" y="1307520"/>
            <a:ext cx="2798280" cy="346680"/>
          </a:xfrm>
          <a:prstGeom prst="rect">
            <a:avLst/>
          </a:prstGeom>
          <a:noFill/>
          <a:ln>
            <a:noFill/>
          </a:ln>
        </p:spPr>
        <p:txBody>
          <a:bodyPr anchor="b">
            <a:normAutofit/>
          </a:bodyPr>
          <a:p>
            <a:endParaRPr lang="zh-CN" sz="2800" b="0" strike="noStrike" spc="-1">
              <a:solidFill>
                <a:srgbClr val="000000"/>
              </a:solidFill>
              <a:latin typeface="Calibri"/>
            </a:endParaRPr>
          </a:p>
        </p:txBody>
      </p:sp>
      <p:sp>
        <p:nvSpPr>
          <p:cNvPr id="703" name="TextShape 4"/>
          <p:cNvSpPr txBox="1"/>
          <p:nvPr/>
        </p:nvSpPr>
        <p:spPr>
          <a:xfrm>
            <a:off x="1784880" y="378000"/>
            <a:ext cx="8606880" cy="791640"/>
          </a:xfrm>
          <a:prstGeom prst="rect">
            <a:avLst/>
          </a:prstGeom>
          <a:noFill/>
          <a:ln>
            <a:noFill/>
          </a:ln>
        </p:spPr>
        <p:txBody>
          <a:bodyPr anchor="ctr"/>
          <a:p>
            <a:endParaRPr lang="zh-CN" sz="1800" b="0" strike="noStrike" spc="-1">
              <a:solidFill>
                <a:srgbClr val="000000"/>
              </a:solidFill>
              <a:latin typeface="Calibri"/>
            </a:endParaRPr>
          </a:p>
        </p:txBody>
      </p:sp>
      <p:sp>
        <p:nvSpPr>
          <p:cNvPr id="704" name="TextShape 5"/>
          <p:cNvSpPr txBox="1"/>
          <p:nvPr/>
        </p:nvSpPr>
        <p:spPr>
          <a:xfrm>
            <a:off x="1784880" y="1792440"/>
            <a:ext cx="2805840" cy="4608000"/>
          </a:xfrm>
          <a:prstGeom prst="rect">
            <a:avLst/>
          </a:prstGeom>
          <a:noFill/>
          <a:ln>
            <a:noFill/>
          </a:ln>
        </p:spPr>
        <p:txBody>
          <a:bodyPr/>
          <a:p>
            <a:endParaRPr lang="zh-CN" sz="2800" b="0" strike="noStrike" spc="-1">
              <a:solidFill>
                <a:srgbClr val="000000"/>
              </a:solidFill>
              <a:latin typeface="Calibri"/>
            </a:endParaRPr>
          </a:p>
        </p:txBody>
      </p:sp>
      <p:sp>
        <p:nvSpPr>
          <p:cNvPr id="705" name="TextShape 6"/>
          <p:cNvSpPr txBox="1"/>
          <p:nvPr/>
        </p:nvSpPr>
        <p:spPr>
          <a:xfrm>
            <a:off x="4685400" y="1792440"/>
            <a:ext cx="2805840" cy="4608000"/>
          </a:xfrm>
          <a:prstGeom prst="rect">
            <a:avLst/>
          </a:prstGeom>
          <a:noFill/>
          <a:ln>
            <a:noFill/>
          </a:ln>
        </p:spPr>
        <p:txBody>
          <a:bodyPr/>
          <a:p>
            <a:endParaRPr lang="zh-CN" sz="2800" b="0" strike="noStrike" spc="-1">
              <a:solidFill>
                <a:srgbClr val="000000"/>
              </a:solidFill>
              <a:latin typeface="Calibri"/>
            </a:endParaRPr>
          </a:p>
        </p:txBody>
      </p:sp>
      <p:sp>
        <p:nvSpPr>
          <p:cNvPr id="706" name="TextShape 7"/>
          <p:cNvSpPr txBox="1"/>
          <p:nvPr/>
        </p:nvSpPr>
        <p:spPr>
          <a:xfrm>
            <a:off x="7586280" y="1792440"/>
            <a:ext cx="2805840" cy="4608000"/>
          </a:xfrm>
          <a:prstGeom prst="rect">
            <a:avLst/>
          </a:prstGeom>
          <a:noFill/>
          <a:ln>
            <a:noFill/>
          </a:ln>
        </p:spPr>
        <p:txBody>
          <a:bodyPr/>
          <a:p>
            <a:endParaRPr lang="zh-CN" sz="2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TextShape 1"/>
          <p:cNvSpPr txBox="1"/>
          <p:nvPr/>
        </p:nvSpPr>
        <p:spPr>
          <a:xfrm>
            <a:off x="1784880" y="378000"/>
            <a:ext cx="860688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标题和图表</a:t>
            </a:r>
            <a:endParaRPr lang="zh-CN" sz="4400" b="0" strike="noStrike" spc="-1">
              <a:solidFill>
                <a:srgbClr val="000000"/>
              </a:solidFill>
              <a:latin typeface="Calibri"/>
            </a:endParaRPr>
          </a:p>
        </p:txBody>
      </p:sp>
      <p:graphicFrame>
        <p:nvGraphicFramePr>
          <p:cNvPr id="708" name="内容占位符 5"/>
          <p:cNvGraphicFramePr/>
          <p:nvPr/>
        </p:nvGraphicFramePr>
        <p:xfrm>
          <a:off x="1774800" y="1204560"/>
          <a:ext cx="8642160" cy="502164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TextShape 1"/>
          <p:cNvSpPr txBox="1"/>
          <p:nvPr/>
        </p:nvSpPr>
        <p:spPr>
          <a:xfrm>
            <a:off x="1784880" y="378000"/>
            <a:ext cx="8606880" cy="791640"/>
          </a:xfrm>
          <a:prstGeom prst="rect">
            <a:avLst/>
          </a:prstGeom>
          <a:noFill/>
          <a:ln>
            <a:noFill/>
          </a:ln>
        </p:spPr>
        <p:txBody>
          <a:bodyPr anchor="ctr"/>
          <a:p>
            <a:endParaRPr lang="zh-CN" sz="18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TextShape 1"/>
          <p:cNvSpPr txBox="1"/>
          <p:nvPr/>
        </p:nvSpPr>
        <p:spPr>
          <a:xfrm>
            <a:off x="6095880" y="2046600"/>
            <a:ext cx="4978080" cy="323640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1" name="TextShape 2"/>
          <p:cNvSpPr txBox="1"/>
          <p:nvPr/>
        </p:nvSpPr>
        <p:spPr>
          <a:xfrm>
            <a:off x="1129680" y="378000"/>
            <a:ext cx="9944640" cy="791640"/>
          </a:xfrm>
          <a:prstGeom prst="rect">
            <a:avLst/>
          </a:prstGeom>
          <a:noFill/>
          <a:ln>
            <a:noFill/>
          </a:ln>
        </p:spPr>
        <p:txBody>
          <a:bodyPr anchor="ctr"/>
          <a:p>
            <a:endParaRPr lang="zh-CN"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extShape 1"/>
          <p:cNvSpPr txBox="1"/>
          <p:nvPr/>
        </p:nvSpPr>
        <p:spPr>
          <a:xfrm>
            <a:off x="1404720" y="4459680"/>
            <a:ext cx="4552560" cy="188352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3" name="TextShape 2"/>
          <p:cNvSpPr txBox="1"/>
          <p:nvPr/>
        </p:nvSpPr>
        <p:spPr>
          <a:xfrm>
            <a:off x="6229440" y="4459680"/>
            <a:ext cx="4552560" cy="188352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4" name="TextShape 3"/>
          <p:cNvSpPr txBox="1"/>
          <p:nvPr/>
        </p:nvSpPr>
        <p:spPr>
          <a:xfrm>
            <a:off x="1404720" y="378000"/>
            <a:ext cx="9377280" cy="791640"/>
          </a:xfrm>
          <a:prstGeom prst="rect">
            <a:avLst/>
          </a:prstGeom>
          <a:noFill/>
          <a:ln>
            <a:noFill/>
          </a:ln>
        </p:spPr>
        <p:txBody>
          <a:bodyPr anchor="ctr"/>
          <a:p>
            <a:endParaRPr lang="zh-CN" sz="1800" b="0" strike="noStrike" spc="-1">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extShape 1"/>
          <p:cNvSpPr txBox="1"/>
          <p:nvPr/>
        </p:nvSpPr>
        <p:spPr>
          <a:xfrm>
            <a:off x="1124280" y="4441320"/>
            <a:ext cx="3217320" cy="188352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6" name="TextShape 2"/>
          <p:cNvSpPr txBox="1"/>
          <p:nvPr/>
        </p:nvSpPr>
        <p:spPr>
          <a:xfrm>
            <a:off x="4467240" y="4441320"/>
            <a:ext cx="3219120" cy="188352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7" name="TextShape 3"/>
          <p:cNvSpPr txBox="1"/>
          <p:nvPr/>
        </p:nvSpPr>
        <p:spPr>
          <a:xfrm>
            <a:off x="7812000" y="4441320"/>
            <a:ext cx="3223080" cy="1883520"/>
          </a:xfrm>
          <a:prstGeom prst="rect">
            <a:avLst/>
          </a:prstGeom>
          <a:solidFill>
            <a:srgbClr val="3C3C3C"/>
          </a:solidFill>
          <a:ln w="63360">
            <a:noFill/>
          </a:ln>
        </p:spPr>
        <p:txBody>
          <a:bodyPr/>
          <a:p>
            <a:endParaRPr lang="zh-CN" sz="2800" b="0" strike="noStrike" spc="-1">
              <a:solidFill>
                <a:srgbClr val="000000"/>
              </a:solidFill>
              <a:latin typeface="Calibri"/>
            </a:endParaRPr>
          </a:p>
        </p:txBody>
      </p:sp>
      <p:sp>
        <p:nvSpPr>
          <p:cNvPr id="718" name="TextShape 4"/>
          <p:cNvSpPr txBox="1"/>
          <p:nvPr/>
        </p:nvSpPr>
        <p:spPr>
          <a:xfrm>
            <a:off x="1157040" y="378000"/>
            <a:ext cx="9845640" cy="791640"/>
          </a:xfrm>
          <a:prstGeom prst="rect">
            <a:avLst/>
          </a:prstGeom>
          <a:noFill/>
          <a:ln>
            <a:noFill/>
          </a:ln>
        </p:spPr>
        <p:txBody>
          <a:bodyPr anchor="ctr"/>
          <a:p>
            <a:endParaRPr lang="zh-CN" sz="1800" b="0" strike="noStrike" spc="-1">
              <a:solidFill>
                <a:srgbClr val="000000"/>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extShape 1"/>
          <p:cNvSpPr txBox="1"/>
          <p:nvPr/>
        </p:nvSpPr>
        <p:spPr>
          <a:xfrm>
            <a:off x="3474720" y="2872440"/>
            <a:ext cx="5260680" cy="1310760"/>
          </a:xfrm>
          <a:prstGeom prst="rect">
            <a:avLst/>
          </a:prstGeom>
          <a:noFill/>
          <a:ln>
            <a:noFill/>
          </a:ln>
        </p:spPr>
        <p:txBody>
          <a:bodyPr anchor="ctr"/>
          <a:p>
            <a:endParaRPr lang="zh-CN" sz="28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1784880" y="1287360"/>
            <a:ext cx="8606880" cy="424440"/>
          </a:xfrm>
          <a:prstGeom prst="rect">
            <a:avLst/>
          </a:prstGeom>
          <a:noFill/>
          <a:ln>
            <a:noFill/>
          </a:ln>
        </p:spPr>
        <p:txBody>
          <a:bodyPr/>
          <a:p>
            <a:endParaRPr lang="zh-CN" sz="2800" b="0" strike="noStrike" spc="-1">
              <a:solidFill>
                <a:srgbClr val="000000"/>
              </a:solidFill>
              <a:latin typeface="Calibri"/>
            </a:endParaRPr>
          </a:p>
        </p:txBody>
      </p:sp>
      <p:sp>
        <p:nvSpPr>
          <p:cNvPr id="448" name="TextShape 2"/>
          <p:cNvSpPr txBox="1"/>
          <p:nvPr/>
        </p:nvSpPr>
        <p:spPr>
          <a:xfrm>
            <a:off x="1784880" y="378000"/>
            <a:ext cx="8606880" cy="791640"/>
          </a:xfrm>
          <a:prstGeom prst="rect">
            <a:avLst/>
          </a:prstGeom>
          <a:noFill/>
          <a:ln>
            <a:noFill/>
          </a:ln>
        </p:spPr>
        <p:txBody>
          <a:bodyPr anchor="ctr"/>
          <a:p>
            <a:endParaRPr lang="zh-CN" sz="1800" b="0" strike="noStrike" spc="-1">
              <a:solidFill>
                <a:srgbClr val="000000"/>
              </a:solidFill>
              <a:latin typeface="Calibri"/>
            </a:endParaRPr>
          </a:p>
        </p:txBody>
      </p:sp>
      <p:pic>
        <p:nvPicPr>
          <p:cNvPr id="449" name="图片 3"/>
          <p:cNvPicPr/>
          <p:nvPr/>
        </p:nvPicPr>
        <p:blipFill>
          <a:blip r:embed="rId1"/>
          <a:stretch>
            <a:fillRect/>
          </a:stretch>
        </p:blipFill>
        <p:spPr>
          <a:xfrm>
            <a:off x="0" y="378000"/>
            <a:ext cx="12191760" cy="6102000"/>
          </a:xfrm>
          <a:prstGeom prst="rect">
            <a:avLst/>
          </a:prstGeom>
          <a:ln>
            <a:noFill/>
          </a:ln>
        </p:spPr>
      </p:pic>
      <p:sp>
        <p:nvSpPr>
          <p:cNvPr id="450" name="CustomShape 3"/>
          <p:cNvSpPr/>
          <p:nvPr/>
        </p:nvSpPr>
        <p:spPr>
          <a:xfrm>
            <a:off x="6786360" y="6488640"/>
            <a:ext cx="5806080" cy="36468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800" b="0" strike="noStrike" spc="-1">
                <a:solidFill>
                  <a:srgbClr val="000000"/>
                </a:solidFill>
                <a:latin typeface="Calibri"/>
              </a:rPr>
              <a:t>https://www.media.mit.edu/people/esb/overview/</a:t>
            </a:r>
            <a:endParaRPr lang="en-US" sz="1800" b="0" strike="noStrike" spc="-1">
              <a:latin typeface="DejaVu San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784880" y="1287360"/>
            <a:ext cx="8606880" cy="424440"/>
          </a:xfrm>
          <a:prstGeom prst="rect">
            <a:avLst/>
          </a:prstGeom>
          <a:noFill/>
          <a:ln>
            <a:noFill/>
          </a:ln>
        </p:spPr>
        <p:txBody>
          <a:bodyPr/>
          <a:p>
            <a:endParaRPr lang="zh-CN" sz="2800" b="0" strike="noStrike" spc="-1">
              <a:solidFill>
                <a:srgbClr val="000000"/>
              </a:solidFill>
              <a:latin typeface="Calibri"/>
            </a:endParaRPr>
          </a:p>
        </p:txBody>
      </p:sp>
      <p:sp>
        <p:nvSpPr>
          <p:cNvPr id="452" name="TextShape 2"/>
          <p:cNvSpPr txBox="1"/>
          <p:nvPr/>
        </p:nvSpPr>
        <p:spPr>
          <a:xfrm>
            <a:off x="1792440" y="21240"/>
            <a:ext cx="860688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Lab Programs</a:t>
            </a:r>
            <a:endParaRPr lang="zh-CN" sz="4400" b="0" strike="noStrike" spc="-1">
              <a:solidFill>
                <a:srgbClr val="000000"/>
              </a:solidFill>
              <a:latin typeface="Calibri"/>
            </a:endParaRPr>
          </a:p>
        </p:txBody>
      </p:sp>
      <p:pic>
        <p:nvPicPr>
          <p:cNvPr id="453" name="图片 3"/>
          <p:cNvPicPr/>
          <p:nvPr/>
        </p:nvPicPr>
        <p:blipFill>
          <a:blip r:embed="rId1"/>
          <a:stretch>
            <a:fillRect/>
          </a:stretch>
        </p:blipFill>
        <p:spPr>
          <a:xfrm>
            <a:off x="0" y="765000"/>
            <a:ext cx="12191760" cy="6071400"/>
          </a:xfrm>
          <a:prstGeom prst="rect">
            <a:avLst/>
          </a:prstGeom>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TextShape 1"/>
          <p:cNvSpPr txBox="1"/>
          <p:nvPr/>
        </p:nvSpPr>
        <p:spPr>
          <a:xfrm>
            <a:off x="1792440" y="186480"/>
            <a:ext cx="8606880" cy="791640"/>
          </a:xfrm>
          <a:prstGeom prst="rect">
            <a:avLst/>
          </a:prstGeom>
          <a:noFill/>
          <a:ln>
            <a:noFill/>
          </a:ln>
        </p:spPr>
        <p:txBody>
          <a:bodyPr anchor="ctr"/>
          <a:p>
            <a:pPr algn="ctr">
              <a:lnSpc>
                <a:spcPct val="90000"/>
              </a:lnSpc>
            </a:pPr>
            <a:r>
              <a:rPr lang="zh-CN" sz="4400" b="1" strike="noStrike" spc="-1">
                <a:solidFill>
                  <a:srgbClr val="262626"/>
                </a:solidFill>
                <a:latin typeface="微软雅黑"/>
                <a:ea typeface="微软雅黑"/>
              </a:rPr>
              <a:t>Expansion“microscopy”</a:t>
            </a:r>
            <a:endParaRPr lang="zh-CN" sz="4400" b="0" strike="noStrike" spc="-1">
              <a:solidFill>
                <a:srgbClr val="000000"/>
              </a:solidFill>
              <a:latin typeface="Calibri"/>
            </a:endParaRPr>
          </a:p>
        </p:txBody>
      </p:sp>
      <p:sp>
        <p:nvSpPr>
          <p:cNvPr id="455" name="TextShape 2"/>
          <p:cNvSpPr txBox="1"/>
          <p:nvPr/>
        </p:nvSpPr>
        <p:spPr>
          <a:xfrm>
            <a:off x="897120" y="1098720"/>
            <a:ext cx="11294640" cy="4818240"/>
          </a:xfrm>
          <a:prstGeom prst="rect">
            <a:avLst/>
          </a:prstGeom>
          <a:noFill/>
          <a:ln>
            <a:noFill/>
          </a:ln>
        </p:spPr>
        <p:txBody>
          <a:bodyPr/>
          <a:p>
            <a:pPr marL="228600" indent="-227965">
              <a:lnSpc>
                <a:spcPct val="90000"/>
              </a:lnSpc>
              <a:spcBef>
                <a:spcPts val="1000"/>
              </a:spcBef>
              <a:buBlip>
                <a:blip r:embed="rId1"/>
              </a:buBlip>
            </a:pPr>
            <a:r>
              <a:rPr lang="zh-CN" sz="2600" b="0" strike="noStrike" spc="-1">
                <a:solidFill>
                  <a:srgbClr val="262626"/>
                </a:solidFill>
                <a:latin typeface="微软雅黑"/>
                <a:ea typeface="微软雅黑"/>
              </a:rPr>
              <a:t>Based on present microscopes</a:t>
            </a:r>
            <a:endParaRPr lang="zh-CN" sz="2600" b="0" strike="noStrike" spc="-1">
              <a:solidFill>
                <a:srgbClr val="000000"/>
              </a:solidFill>
              <a:latin typeface="Calibri"/>
            </a:endParaRPr>
          </a:p>
          <a:p>
            <a:pPr marL="228600" indent="-227965">
              <a:lnSpc>
                <a:spcPct val="90000"/>
              </a:lnSpc>
              <a:spcBef>
                <a:spcPts val="1000"/>
              </a:spcBef>
              <a:buBlip>
                <a:blip r:embed="rId2"/>
              </a:buBlip>
            </a:pPr>
            <a:r>
              <a:rPr lang="zh-CN" sz="2600" b="0" strike="noStrike" spc="-1">
                <a:solidFill>
                  <a:srgbClr val="262626"/>
                </a:solidFill>
                <a:latin typeface="微软雅黑"/>
                <a:ea typeface="微软雅黑"/>
              </a:rPr>
              <a:t>Expanse the specimen rather than the resolution of microscopy</a:t>
            </a:r>
            <a:endParaRPr lang="zh-CN" sz="2600" b="0" strike="noStrike" spc="-1">
              <a:solidFill>
                <a:srgbClr val="000000"/>
              </a:solidFill>
              <a:latin typeface="Calibri"/>
            </a:endParaRPr>
          </a:p>
          <a:p>
            <a:pPr marL="228600" indent="-227965">
              <a:lnSpc>
                <a:spcPct val="90000"/>
              </a:lnSpc>
              <a:spcBef>
                <a:spcPts val="1000"/>
              </a:spcBef>
              <a:buBlip>
                <a:blip r:embed="rId3"/>
              </a:buBlip>
            </a:pPr>
            <a:r>
              <a:rPr lang="zh-CN" sz="2600" b="0" strike="noStrike" spc="-1">
                <a:solidFill>
                  <a:srgbClr val="262626"/>
                </a:solidFill>
                <a:latin typeface="微软雅黑"/>
                <a:ea typeface="微软雅黑"/>
              </a:rPr>
              <a:t>The entire, process of labeling, gelation, digestion, expansion, and imaging we call expansion microscopy</a:t>
            </a:r>
            <a:endParaRPr lang="zh-CN" sz="2600" b="0" strike="noStrike" spc="-1">
              <a:solidFill>
                <a:srgbClr val="000000"/>
              </a:solidFill>
              <a:latin typeface="Calibri"/>
            </a:endParaRPr>
          </a:p>
        </p:txBody>
      </p:sp>
      <p:pic>
        <p:nvPicPr>
          <p:cNvPr id="456" name="图片 4"/>
          <p:cNvPicPr/>
          <p:nvPr/>
        </p:nvPicPr>
        <p:blipFill>
          <a:blip r:embed="rId4"/>
          <a:stretch>
            <a:fillRect/>
          </a:stretch>
        </p:blipFill>
        <p:spPr>
          <a:xfrm>
            <a:off x="2223360" y="3153960"/>
            <a:ext cx="3058920" cy="3517200"/>
          </a:xfrm>
          <a:prstGeom prst="rect">
            <a:avLst/>
          </a:prstGeom>
          <a:ln>
            <a:noFill/>
          </a:ln>
        </p:spPr>
      </p:pic>
      <p:pic>
        <p:nvPicPr>
          <p:cNvPr id="457" name="图片 6"/>
          <p:cNvPicPr/>
          <p:nvPr/>
        </p:nvPicPr>
        <p:blipFill>
          <a:blip r:embed="rId5"/>
          <a:stretch>
            <a:fillRect/>
          </a:stretch>
        </p:blipFill>
        <p:spPr>
          <a:xfrm>
            <a:off x="5282640" y="3153960"/>
            <a:ext cx="5265360" cy="3517200"/>
          </a:xfrm>
          <a:prstGeom prst="rect">
            <a:avLst/>
          </a:prstGeom>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183960" y="564480"/>
            <a:ext cx="8606880" cy="791640"/>
          </a:xfrm>
          <a:prstGeom prst="rect">
            <a:avLst/>
          </a:prstGeom>
          <a:noFill/>
          <a:ln>
            <a:noFill/>
          </a:ln>
        </p:spPr>
        <p:txBody>
          <a:bodyPr anchor="ctr">
            <a:normAutofit/>
          </a:bodyPr>
          <a:p>
            <a:pPr>
              <a:lnSpc>
                <a:spcPct val="90000"/>
              </a:lnSpc>
            </a:pPr>
            <a:r>
              <a:rPr lang="zh-CN" sz="3920" b="1" strike="noStrike" spc="-1">
                <a:solidFill>
                  <a:srgbClr val="262626"/>
                </a:solidFill>
                <a:latin typeface="Arial" panose="02080604020202020204" charset="0"/>
                <a:ea typeface="Helvetica Neue"/>
              </a:rPr>
              <a:t>Design of Expansion</a:t>
            </a:r>
            <a:endParaRPr lang="zh-CN" sz="3920" b="0" strike="noStrike" spc="-1">
              <a:solidFill>
                <a:srgbClr val="000000"/>
              </a:solidFill>
              <a:latin typeface="Calibri"/>
            </a:endParaRPr>
          </a:p>
        </p:txBody>
      </p:sp>
      <p:sp>
        <p:nvSpPr>
          <p:cNvPr id="459" name="CustomShape 2"/>
          <p:cNvSpPr/>
          <p:nvPr/>
        </p:nvSpPr>
        <p:spPr>
          <a:xfrm>
            <a:off x="671040" y="2250720"/>
            <a:ext cx="4900680" cy="235620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3000" b="0" strike="noStrike" spc="-1">
                <a:solidFill>
                  <a:srgbClr val="000000"/>
                </a:solidFill>
                <a:latin typeface="Arial" panose="02080604020202020204" charset="0"/>
                <a:ea typeface="Arial" panose="02080604020202020204" charset="0"/>
              </a:rPr>
              <a:t>Step1: Attach </a:t>
            </a:r>
            <a:r>
              <a:rPr lang="en-US" sz="3000" b="0" strike="noStrike" spc="-1">
                <a:solidFill>
                  <a:srgbClr val="C00000"/>
                </a:solidFill>
                <a:latin typeface="Arial" panose="02080604020202020204" charset="0"/>
                <a:ea typeface="Arial" panose="02080604020202020204" charset="0"/>
              </a:rPr>
              <a:t>target biomolecules</a:t>
            </a:r>
            <a:r>
              <a:rPr lang="en-US" sz="3000" b="0" strike="noStrike" spc="-1">
                <a:solidFill>
                  <a:srgbClr val="000000"/>
                </a:solidFill>
                <a:latin typeface="Arial" panose="02080604020202020204" charset="0"/>
                <a:ea typeface="Arial" panose="02080604020202020204" charset="0"/>
              </a:rPr>
              <a:t> to a little </a:t>
            </a:r>
            <a:r>
              <a:rPr lang="en-US" sz="3000" b="0" strike="noStrike" spc="-1">
                <a:solidFill>
                  <a:srgbClr val="8A8A8A"/>
                </a:solidFill>
                <a:latin typeface="Arial" panose="02080604020202020204" charset="0"/>
                <a:ea typeface="Arial" panose="02080604020202020204" charset="0"/>
              </a:rPr>
              <a:t>anchor</a:t>
            </a:r>
            <a:endParaRPr lang="en-US" sz="3000" b="0" strike="noStrike" spc="-1">
              <a:latin typeface="DejaVu Sans"/>
            </a:endParaRPr>
          </a:p>
          <a:p>
            <a:pPr>
              <a:lnSpc>
                <a:spcPct val="100000"/>
              </a:lnSpc>
            </a:pPr>
            <a:r>
              <a:rPr lang="en-US" sz="3000" b="0" strike="noStrike" spc="-1">
                <a:solidFill>
                  <a:srgbClr val="000000"/>
                </a:solidFill>
                <a:latin typeface="Arial" panose="02080604020202020204" charset="0"/>
                <a:ea typeface="Arial" panose="02080604020202020204" charset="0"/>
              </a:rPr>
              <a:t>Function: Bind the polymers for further polymerization</a:t>
            </a:r>
            <a:endParaRPr lang="en-US" sz="3000" b="0" strike="noStrike" spc="-1">
              <a:latin typeface="DejaVu Sans"/>
            </a:endParaRPr>
          </a:p>
        </p:txBody>
      </p:sp>
      <p:grpSp>
        <p:nvGrpSpPr>
          <p:cNvPr id="460" name="Group 3"/>
          <p:cNvGrpSpPr/>
          <p:nvPr/>
        </p:nvGrpSpPr>
        <p:grpSpPr>
          <a:xfrm>
            <a:off x="5738760" y="-582480"/>
            <a:ext cx="6104880" cy="7399440"/>
            <a:chOff x="5738760" y="-582480"/>
            <a:chExt cx="6104880" cy="7399440"/>
          </a:xfrm>
        </p:grpSpPr>
        <p:grpSp>
          <p:nvGrpSpPr>
            <p:cNvPr id="461" name="Group 4"/>
            <p:cNvGrpSpPr/>
            <p:nvPr/>
          </p:nvGrpSpPr>
          <p:grpSpPr>
            <a:xfrm>
              <a:off x="5738760" y="-582480"/>
              <a:ext cx="6104880" cy="7399440"/>
              <a:chOff x="5738760" y="-582480"/>
              <a:chExt cx="6104880" cy="7399440"/>
            </a:xfrm>
          </p:grpSpPr>
          <p:pic>
            <p:nvPicPr>
              <p:cNvPr id="462" name="Screen Shot 2018-03-20 at 10.55.45 AM.png"/>
              <p:cNvPicPr/>
              <p:nvPr/>
            </p:nvPicPr>
            <p:blipFill>
              <a:blip r:embed="rId1"/>
              <a:srcRect l="13924" t="2727" r="11689" b="2721"/>
              <a:stretch>
                <a:fillRect/>
              </a:stretch>
            </p:blipFill>
            <p:spPr>
              <a:xfrm>
                <a:off x="6660360" y="845280"/>
                <a:ext cx="4250160" cy="4215240"/>
              </a:xfrm>
              <a:prstGeom prst="rect">
                <a:avLst/>
              </a:prstGeom>
              <a:ln w="12600">
                <a:noFill/>
              </a:ln>
            </p:spPr>
          </p:pic>
          <p:pic>
            <p:nvPicPr>
              <p:cNvPr id="463" name="Screen Shot 2018-03-20 at 10.55.45 AM.png"/>
              <p:cNvPicPr/>
              <p:nvPr/>
            </p:nvPicPr>
            <p:blipFill>
              <a:blip r:embed="rId2"/>
              <a:srcRect l="13924" t="2727" r="11689" b="2721"/>
              <a:stretch>
                <a:fillRect/>
              </a:stretch>
            </p:blipFill>
            <p:spPr>
              <a:xfrm rot="17853600">
                <a:off x="6789600" y="788040"/>
                <a:ext cx="4250160" cy="4215240"/>
              </a:xfrm>
              <a:prstGeom prst="rect">
                <a:avLst/>
              </a:prstGeom>
              <a:ln w="12600">
                <a:noFill/>
              </a:ln>
            </p:spPr>
          </p:pic>
          <p:pic>
            <p:nvPicPr>
              <p:cNvPr id="464" name="Screen Shot 2018-03-20 at 10.55.45 AM.png"/>
              <p:cNvPicPr/>
              <p:nvPr/>
            </p:nvPicPr>
            <p:blipFill>
              <a:blip r:embed="rId3"/>
              <a:srcRect l="13924" t="2727" r="11689" b="2721"/>
              <a:stretch>
                <a:fillRect/>
              </a:stretch>
            </p:blipFill>
            <p:spPr>
              <a:xfrm rot="7269000">
                <a:off x="6815520" y="218520"/>
                <a:ext cx="4250160" cy="4215240"/>
              </a:xfrm>
              <a:prstGeom prst="rect">
                <a:avLst/>
              </a:prstGeom>
              <a:ln w="12600">
                <a:noFill/>
              </a:ln>
            </p:spPr>
          </p:pic>
          <p:pic>
            <p:nvPicPr>
              <p:cNvPr id="465" name="Screen Shot 2018-03-20 at 10.55.45 AM.png"/>
              <p:cNvPicPr/>
              <p:nvPr/>
            </p:nvPicPr>
            <p:blipFill>
              <a:blip r:embed="rId4"/>
              <a:srcRect l="13924" t="2727" r="11689" b="2721"/>
              <a:stretch>
                <a:fillRect/>
              </a:stretch>
            </p:blipFill>
            <p:spPr>
              <a:xfrm rot="1131000">
                <a:off x="6305400" y="2028240"/>
                <a:ext cx="4250160" cy="4215240"/>
              </a:xfrm>
              <a:prstGeom prst="rect">
                <a:avLst/>
              </a:prstGeom>
              <a:ln w="12600">
                <a:noFill/>
              </a:ln>
            </p:spPr>
          </p:pic>
        </p:grpSp>
        <p:sp>
          <p:nvSpPr>
            <p:cNvPr id="466" name="CustomShape 5"/>
            <p:cNvSpPr/>
            <p:nvPr/>
          </p:nvSpPr>
          <p:spPr>
            <a:xfrm rot="20198400">
              <a:off x="9656640" y="274716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5"/>
            </a:blipFill>
            <a:ln w="12600">
              <a:noFill/>
            </a:ln>
          </p:spPr>
          <p:style>
            <a:lnRef idx="0">
              <a:srgbClr val="FFFFFF"/>
            </a:lnRef>
            <a:fillRef idx="0">
              <a:srgbClr val="FFFFFF"/>
            </a:fillRef>
            <a:effectRef idx="0">
              <a:srgbClr val="FFFFFF"/>
            </a:effectRef>
            <a:fontRef idx="minor"/>
          </p:style>
        </p:sp>
        <p:sp>
          <p:nvSpPr>
            <p:cNvPr id="467" name="CustomShape 6"/>
            <p:cNvSpPr/>
            <p:nvPr/>
          </p:nvSpPr>
          <p:spPr>
            <a:xfrm rot="20198400">
              <a:off x="9863640" y="281736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6"/>
            </a:blipFill>
            <a:ln w="12600">
              <a:noFill/>
            </a:ln>
          </p:spPr>
          <p:style>
            <a:lnRef idx="0">
              <a:srgbClr val="FFFFFF"/>
            </a:lnRef>
            <a:fillRef idx="0">
              <a:srgbClr val="FFFFFF"/>
            </a:fillRef>
            <a:effectRef idx="0">
              <a:srgbClr val="FFFFFF"/>
            </a:effectRef>
            <a:fontRef idx="minor"/>
          </p:style>
        </p:sp>
        <p:sp>
          <p:nvSpPr>
            <p:cNvPr id="468" name="CustomShape 7"/>
            <p:cNvSpPr/>
            <p:nvPr/>
          </p:nvSpPr>
          <p:spPr>
            <a:xfrm rot="20198400">
              <a:off x="9457560" y="294588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7"/>
            </a:blipFill>
            <a:ln w="12600">
              <a:noFill/>
            </a:ln>
          </p:spPr>
          <p:style>
            <a:lnRef idx="0">
              <a:srgbClr val="FFFFFF"/>
            </a:lnRef>
            <a:fillRef idx="0">
              <a:srgbClr val="FFFFFF"/>
            </a:fillRef>
            <a:effectRef idx="0">
              <a:srgbClr val="FFFFFF"/>
            </a:effectRef>
            <a:fontRef idx="minor"/>
          </p:style>
        </p:sp>
        <p:sp>
          <p:nvSpPr>
            <p:cNvPr id="469" name="CustomShape 8"/>
            <p:cNvSpPr/>
            <p:nvPr/>
          </p:nvSpPr>
          <p:spPr>
            <a:xfrm rot="20198400">
              <a:off x="10153800" y="294588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8"/>
            </a:blipFill>
            <a:ln w="12600">
              <a:noFill/>
            </a:ln>
          </p:spPr>
          <p:style>
            <a:lnRef idx="0">
              <a:srgbClr val="FFFFFF"/>
            </a:lnRef>
            <a:fillRef idx="0">
              <a:srgbClr val="FFFFFF"/>
            </a:fillRef>
            <a:effectRef idx="0">
              <a:srgbClr val="FFFFFF"/>
            </a:effectRef>
            <a:fontRef idx="minor"/>
          </p:style>
        </p:sp>
        <p:sp>
          <p:nvSpPr>
            <p:cNvPr id="470" name="CustomShape 9"/>
            <p:cNvSpPr/>
            <p:nvPr/>
          </p:nvSpPr>
          <p:spPr>
            <a:xfrm rot="20198400">
              <a:off x="9457560" y="324432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9"/>
            </a:blipFill>
            <a:ln w="12600">
              <a:noFill/>
            </a:ln>
          </p:spPr>
          <p:style>
            <a:lnRef idx="0">
              <a:srgbClr val="FFFFFF"/>
            </a:lnRef>
            <a:fillRef idx="0">
              <a:srgbClr val="FFFFFF"/>
            </a:fillRef>
            <a:effectRef idx="0">
              <a:srgbClr val="FFFFFF"/>
            </a:effectRef>
            <a:fontRef idx="minor"/>
          </p:style>
        </p:sp>
        <p:sp>
          <p:nvSpPr>
            <p:cNvPr id="471" name="CustomShape 10"/>
            <p:cNvSpPr/>
            <p:nvPr/>
          </p:nvSpPr>
          <p:spPr>
            <a:xfrm rot="20198400">
              <a:off x="9735120" y="248472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0"/>
            </a:blipFill>
            <a:ln w="12600">
              <a:noFill/>
            </a:ln>
          </p:spPr>
          <p:style>
            <a:lnRef idx="0">
              <a:srgbClr val="FFFFFF"/>
            </a:lnRef>
            <a:fillRef idx="0">
              <a:srgbClr val="FFFFFF"/>
            </a:fillRef>
            <a:effectRef idx="0">
              <a:srgbClr val="FFFFFF"/>
            </a:effectRef>
            <a:fontRef idx="minor"/>
          </p:style>
        </p:sp>
        <p:sp>
          <p:nvSpPr>
            <p:cNvPr id="472" name="CustomShape 11"/>
            <p:cNvSpPr/>
            <p:nvPr/>
          </p:nvSpPr>
          <p:spPr>
            <a:xfrm rot="20198400">
              <a:off x="9297000" y="359964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1"/>
            </a:blipFill>
            <a:ln w="12600">
              <a:noFill/>
            </a:ln>
          </p:spPr>
          <p:style>
            <a:lnRef idx="0">
              <a:srgbClr val="FFFFFF"/>
            </a:lnRef>
            <a:fillRef idx="0">
              <a:srgbClr val="FFFFFF"/>
            </a:fillRef>
            <a:effectRef idx="0">
              <a:srgbClr val="FFFFFF"/>
            </a:effectRef>
            <a:fontRef idx="minor"/>
          </p:style>
        </p:sp>
        <p:sp>
          <p:nvSpPr>
            <p:cNvPr id="473" name="CustomShape 12"/>
            <p:cNvSpPr/>
            <p:nvPr/>
          </p:nvSpPr>
          <p:spPr>
            <a:xfrm rot="20198400">
              <a:off x="9374760" y="215244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2"/>
            </a:blipFill>
            <a:ln w="12600">
              <a:noFill/>
            </a:ln>
          </p:spPr>
          <p:style>
            <a:lnRef idx="0">
              <a:srgbClr val="FFFFFF"/>
            </a:lnRef>
            <a:fillRef idx="0">
              <a:srgbClr val="FFFFFF"/>
            </a:fillRef>
            <a:effectRef idx="0">
              <a:srgbClr val="FFFFFF"/>
            </a:effectRef>
            <a:fontRef idx="minor"/>
          </p:style>
        </p:sp>
        <p:sp>
          <p:nvSpPr>
            <p:cNvPr id="474" name="CustomShape 13"/>
            <p:cNvSpPr/>
            <p:nvPr/>
          </p:nvSpPr>
          <p:spPr>
            <a:xfrm rot="20198400">
              <a:off x="9457560" y="1839960"/>
              <a:ext cx="228240" cy="340200"/>
            </a:xfrm>
            <a:custGeom>
              <a:avLst/>
              <a:gdLst/>
              <a:ahLst/>
              <a:cxnLst/>
              <a:rect l="l" t="t" r="r" b="b"/>
              <a:pathLst>
                <a:path w="20650" h="21595">
                  <a:moveTo>
                    <a:pt x="12872" y="0"/>
                  </a:moveTo>
                  <a:cubicBezTo>
                    <a:pt x="8628" y="5"/>
                    <a:pt x="5138" y="2410"/>
                    <a:pt x="5075" y="5373"/>
                  </a:cubicBezTo>
                  <a:cubicBezTo>
                    <a:pt x="5073" y="5499"/>
                    <a:pt x="4969" y="11375"/>
                    <a:pt x="4969" y="11375"/>
                  </a:cubicBezTo>
                  <a:lnTo>
                    <a:pt x="3774" y="7784"/>
                  </a:lnTo>
                  <a:cubicBezTo>
                    <a:pt x="3774" y="7784"/>
                    <a:pt x="3312" y="6244"/>
                    <a:pt x="1787" y="6331"/>
                  </a:cubicBezTo>
                  <a:cubicBezTo>
                    <a:pt x="1365" y="6355"/>
                    <a:pt x="-120" y="6697"/>
                    <a:pt x="8" y="8275"/>
                  </a:cubicBezTo>
                  <a:cubicBezTo>
                    <a:pt x="96" y="9363"/>
                    <a:pt x="803" y="12599"/>
                    <a:pt x="803" y="12599"/>
                  </a:cubicBezTo>
                  <a:cubicBezTo>
                    <a:pt x="803" y="12599"/>
                    <a:pt x="1569" y="15378"/>
                    <a:pt x="2493" y="16567"/>
                  </a:cubicBezTo>
                  <a:cubicBezTo>
                    <a:pt x="3242" y="17530"/>
                    <a:pt x="4446" y="18239"/>
                    <a:pt x="5100" y="18577"/>
                  </a:cubicBezTo>
                  <a:lnTo>
                    <a:pt x="17590" y="18562"/>
                  </a:lnTo>
                  <a:lnTo>
                    <a:pt x="17593" y="18532"/>
                  </a:lnTo>
                  <a:cubicBezTo>
                    <a:pt x="18439" y="17466"/>
                    <a:pt x="21480" y="13005"/>
                    <a:pt x="20433" y="5144"/>
                  </a:cubicBezTo>
                  <a:cubicBezTo>
                    <a:pt x="20422" y="4834"/>
                    <a:pt x="20381" y="4529"/>
                    <a:pt x="20298" y="4234"/>
                  </a:cubicBezTo>
                  <a:cubicBezTo>
                    <a:pt x="20297" y="4231"/>
                    <a:pt x="20296" y="4227"/>
                    <a:pt x="20295" y="4224"/>
                  </a:cubicBezTo>
                  <a:cubicBezTo>
                    <a:pt x="19603" y="1805"/>
                    <a:pt x="16561" y="-5"/>
                    <a:pt x="12872" y="0"/>
                  </a:cubicBezTo>
                  <a:close/>
                  <a:moveTo>
                    <a:pt x="17573" y="19452"/>
                  </a:moveTo>
                  <a:lnTo>
                    <a:pt x="5355" y="19468"/>
                  </a:lnTo>
                  <a:lnTo>
                    <a:pt x="5316" y="21299"/>
                  </a:lnTo>
                  <a:cubicBezTo>
                    <a:pt x="5313" y="21462"/>
                    <a:pt x="5495" y="21595"/>
                    <a:pt x="5722" y="21595"/>
                  </a:cubicBezTo>
                  <a:lnTo>
                    <a:pt x="17115" y="21579"/>
                  </a:lnTo>
                  <a:cubicBezTo>
                    <a:pt x="17342" y="21579"/>
                    <a:pt x="17531" y="21446"/>
                    <a:pt x="17535" y="21283"/>
                  </a:cubicBezTo>
                  <a:lnTo>
                    <a:pt x="17573" y="19452"/>
                  </a:lnTo>
                  <a:close/>
                </a:path>
              </a:pathLst>
            </a:custGeom>
            <a:blipFill rotWithShape="0">
              <a:blip r:embed="rId13"/>
            </a:blipFill>
            <a:ln w="12600">
              <a:noFill/>
            </a:ln>
          </p:spPr>
          <p:style>
            <a:lnRef idx="0">
              <a:srgbClr val="FFFFFF"/>
            </a:lnRef>
            <a:fillRef idx="0">
              <a:srgbClr val="FFFFFF"/>
            </a:fillRef>
            <a:effectRef idx="0">
              <a:srgbClr val="FFFFFF"/>
            </a:effectRef>
            <a:fontRef idx="minor"/>
          </p:style>
        </p:sp>
        <p:sp>
          <p:nvSpPr>
            <p:cNvPr id="475" name="CustomShape 14"/>
            <p:cNvSpPr/>
            <p:nvPr/>
          </p:nvSpPr>
          <p:spPr>
            <a:xfrm>
              <a:off x="9188280" y="2018880"/>
              <a:ext cx="615600" cy="615600"/>
            </a:xfrm>
            <a:prstGeom prst="ellipse">
              <a:avLst/>
            </a:prstGeom>
            <a:noFill/>
            <a:ln w="63360">
              <a:solidFill>
                <a:srgbClr val="AA7942"/>
              </a:solidFill>
              <a:miter/>
            </a:ln>
          </p:spPr>
          <p:style>
            <a:lnRef idx="0">
              <a:srgbClr val="FFFFFF"/>
            </a:lnRef>
            <a:fillRef idx="0">
              <a:srgbClr val="FFFFFF"/>
            </a:fillRef>
            <a:effectRef idx="0">
              <a:srgbClr val="FFFFFF"/>
            </a:effectRef>
            <a:fontRef idx="minor"/>
          </p:style>
        </p:sp>
        <p:pic>
          <p:nvPicPr>
            <p:cNvPr id="476" name="Line"/>
            <p:cNvPicPr/>
            <p:nvPr/>
          </p:nvPicPr>
          <p:blipFill>
            <a:blip r:embed="rId14"/>
            <a:stretch>
              <a:fillRect/>
            </a:stretch>
          </p:blipFill>
          <p:spPr>
            <a:xfrm rot="12639600">
              <a:off x="6747480" y="1388880"/>
              <a:ext cx="2633760" cy="275400"/>
            </a:xfrm>
            <a:prstGeom prst="rect">
              <a:avLst/>
            </a:prstGeom>
            <a:ln>
              <a:noFill/>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a:xfrm>
          <a:off x="0" y="0"/>
          <a:ext cx="0" cy="0"/>
          <a:chOff x="0" y="0"/>
          <a:chExt cx="0" cy="0"/>
        </a:xfrm>
      </p:grpSpPr>
      <p:pic>
        <p:nvPicPr>
          <p:cNvPr id="477" name="Screen Shot 2018-03-19 at 9.46.35 PM.png"/>
          <p:cNvPicPr/>
          <p:nvPr/>
        </p:nvPicPr>
        <p:blipFill>
          <a:blip r:embed="rId2"/>
          <a:srcRect l="419" t="3010" r="6273" b="4730"/>
          <a:stretch>
            <a:fillRect/>
          </a:stretch>
        </p:blipFill>
        <p:spPr>
          <a:xfrm>
            <a:off x="406800" y="982440"/>
            <a:ext cx="5244840" cy="5038200"/>
          </a:xfrm>
          <a:prstGeom prst="rect">
            <a:avLst/>
          </a:prstGeom>
          <a:ln w="12600">
            <a:noFill/>
          </a:ln>
        </p:spPr>
      </p:pic>
      <p:sp>
        <p:nvSpPr>
          <p:cNvPr id="478" name="CustomShape 1"/>
          <p:cNvSpPr/>
          <p:nvPr/>
        </p:nvSpPr>
        <p:spPr>
          <a:xfrm>
            <a:off x="406800" y="6170400"/>
            <a:ext cx="5760000" cy="68724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000" b="0" strike="noStrike" spc="-1">
                <a:solidFill>
                  <a:srgbClr val="000000"/>
                </a:solidFill>
                <a:latin typeface="Arial" panose="02080604020202020204" charset="0"/>
              </a:rPr>
              <a:t>Figure: Schematic “anchor” between biomolecules with polymers</a:t>
            </a:r>
            <a:endParaRPr lang="en-US" sz="2000" b="0" strike="noStrike" spc="-1">
              <a:latin typeface="DejaVu Sans"/>
            </a:endParaRPr>
          </a:p>
        </p:txBody>
      </p:sp>
      <p:pic>
        <p:nvPicPr>
          <p:cNvPr id="479" name="Circle"/>
          <p:cNvPicPr/>
          <p:nvPr/>
        </p:nvPicPr>
        <p:blipFill>
          <a:blip r:embed="rId3"/>
          <a:stretch>
            <a:fillRect/>
          </a:stretch>
        </p:blipFill>
        <p:spPr>
          <a:xfrm>
            <a:off x="2467800" y="3789720"/>
            <a:ext cx="1123560" cy="1123560"/>
          </a:xfrm>
          <a:prstGeom prst="rect">
            <a:avLst/>
          </a:prstGeom>
          <a:ln>
            <a:noFill/>
          </a:ln>
        </p:spPr>
      </p:pic>
      <p:sp>
        <p:nvSpPr>
          <p:cNvPr id="480" name="CustomShape 2"/>
          <p:cNvSpPr/>
          <p:nvPr/>
        </p:nvSpPr>
        <p:spPr>
          <a:xfrm>
            <a:off x="7549560" y="1525680"/>
            <a:ext cx="2355480" cy="43596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2390" b="0" strike="noStrike" spc="-1">
                <a:solidFill>
                  <a:srgbClr val="C00000"/>
                </a:solidFill>
                <a:latin typeface="Arial" panose="02080604020202020204" charset="0"/>
                <a:ea typeface="Arial" panose="02080604020202020204" charset="0"/>
              </a:rPr>
              <a:t>Primary antibody</a:t>
            </a:r>
            <a:endParaRPr lang="en-US" sz="2390" b="0" strike="noStrike" spc="-1">
              <a:latin typeface="DejaVu Sans"/>
            </a:endParaRPr>
          </a:p>
        </p:txBody>
      </p:sp>
      <p:sp>
        <p:nvSpPr>
          <p:cNvPr id="481" name="CustomShape 3"/>
          <p:cNvSpPr/>
          <p:nvPr/>
        </p:nvSpPr>
        <p:spPr>
          <a:xfrm>
            <a:off x="868680" y="114480"/>
            <a:ext cx="8478000" cy="1308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4000" b="0" strike="noStrike" spc="-1">
                <a:solidFill>
                  <a:srgbClr val="000000"/>
                </a:solidFill>
                <a:latin typeface="Arial" panose="02080604020202020204" charset="0"/>
              </a:rPr>
              <a:t>How to construct a specific “Anchor”?</a:t>
            </a:r>
            <a:endParaRPr lang="en-US" sz="4000" b="0" strike="noStrike" spc="-1">
              <a:latin typeface="DejaVu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Screen Shot 2018-03-19 at 9.46.35 PM.png"/>
          <p:cNvPicPr/>
          <p:nvPr/>
        </p:nvPicPr>
        <p:blipFill>
          <a:blip r:embed="rId1"/>
          <a:srcRect l="419" t="3010" r="6273" b="4730"/>
          <a:stretch>
            <a:fillRect/>
          </a:stretch>
        </p:blipFill>
        <p:spPr>
          <a:xfrm>
            <a:off x="340200" y="1132200"/>
            <a:ext cx="5244840" cy="5038200"/>
          </a:xfrm>
          <a:prstGeom prst="rect">
            <a:avLst/>
          </a:prstGeom>
          <a:ln w="12600">
            <a:noFill/>
          </a:ln>
        </p:spPr>
      </p:pic>
      <p:sp>
        <p:nvSpPr>
          <p:cNvPr id="483" name="CustomShape 1"/>
          <p:cNvSpPr/>
          <p:nvPr/>
        </p:nvSpPr>
        <p:spPr>
          <a:xfrm>
            <a:off x="488160" y="6215760"/>
            <a:ext cx="5449320" cy="68724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000" b="0" strike="noStrike" spc="-1">
                <a:solidFill>
                  <a:srgbClr val="000000"/>
                </a:solidFill>
                <a:latin typeface="Arial" panose="02080604020202020204" charset="0"/>
              </a:rPr>
              <a:t>Figure: Schematic “anchor” between biomolecules with polymers</a:t>
            </a:r>
            <a:endParaRPr lang="en-US" sz="2000" b="0" strike="noStrike" spc="-1">
              <a:latin typeface="DejaVu Sans"/>
            </a:endParaRPr>
          </a:p>
        </p:txBody>
      </p:sp>
      <p:pic>
        <p:nvPicPr>
          <p:cNvPr id="484" name="Oval"/>
          <p:cNvPicPr/>
          <p:nvPr/>
        </p:nvPicPr>
        <p:blipFill>
          <a:blip r:embed="rId2"/>
          <a:stretch>
            <a:fillRect/>
          </a:stretch>
        </p:blipFill>
        <p:spPr>
          <a:xfrm>
            <a:off x="1447200" y="2550960"/>
            <a:ext cx="1653840" cy="1474200"/>
          </a:xfrm>
          <a:prstGeom prst="rect">
            <a:avLst/>
          </a:prstGeom>
          <a:ln>
            <a:noFill/>
          </a:ln>
        </p:spPr>
      </p:pic>
      <p:sp>
        <p:nvSpPr>
          <p:cNvPr id="485" name="CustomShape 2"/>
          <p:cNvSpPr/>
          <p:nvPr/>
        </p:nvSpPr>
        <p:spPr>
          <a:xfrm>
            <a:off x="7339680" y="1525680"/>
            <a:ext cx="2762280" cy="43596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2390" b="0" strike="noStrike" spc="-1">
                <a:solidFill>
                  <a:srgbClr val="C00000"/>
                </a:solidFill>
                <a:latin typeface="Arial" panose="02080604020202020204" charset="0"/>
                <a:ea typeface="Arial" panose="02080604020202020204" charset="0"/>
              </a:rPr>
              <a:t>Secondary antibody</a:t>
            </a:r>
            <a:endParaRPr lang="en-US" sz="2390" b="0" strike="noStrike" spc="-1">
              <a:latin typeface="DejaVu Sans"/>
            </a:endParaRPr>
          </a:p>
        </p:txBody>
      </p:sp>
      <p:sp>
        <p:nvSpPr>
          <p:cNvPr id="486" name="CustomShape 3"/>
          <p:cNvSpPr/>
          <p:nvPr/>
        </p:nvSpPr>
        <p:spPr>
          <a:xfrm>
            <a:off x="7405560" y="2124000"/>
            <a:ext cx="3153960" cy="37692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2000" b="0" strike="noStrike" spc="-1">
                <a:solidFill>
                  <a:srgbClr val="C00000"/>
                </a:solidFill>
                <a:latin typeface="Arial" panose="02080604020202020204" charset="0"/>
              </a:rPr>
              <a:t>antibody+ssDNA sequence</a:t>
            </a:r>
            <a:endParaRPr lang="en-US" sz="2000" b="0" strike="noStrike" spc="-1">
              <a:latin typeface="DejaVu Sans"/>
            </a:endParaRPr>
          </a:p>
        </p:txBody>
      </p:sp>
      <p:sp>
        <p:nvSpPr>
          <p:cNvPr id="487" name="CustomShape 4"/>
          <p:cNvSpPr/>
          <p:nvPr/>
        </p:nvSpPr>
        <p:spPr>
          <a:xfrm>
            <a:off x="868680" y="114480"/>
            <a:ext cx="8478000" cy="1308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4000" b="0" strike="noStrike" spc="-1">
                <a:solidFill>
                  <a:srgbClr val="000000"/>
                </a:solidFill>
                <a:latin typeface="Arial" panose="02080604020202020204" charset="0"/>
              </a:rPr>
              <a:t>How to construct a specific “Anchor”?</a:t>
            </a:r>
            <a:endParaRPr lang="en-US" sz="4000" b="0" strike="noStrike" spc="-1">
              <a:latin typeface="DejaVu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Screen Shot 2018-03-19 at 9.46.35 PM.png"/>
          <p:cNvPicPr/>
          <p:nvPr/>
        </p:nvPicPr>
        <p:blipFill>
          <a:blip r:embed="rId1"/>
          <a:srcRect l="419" t="3010" r="6273" b="4730"/>
          <a:stretch>
            <a:fillRect/>
          </a:stretch>
        </p:blipFill>
        <p:spPr>
          <a:xfrm>
            <a:off x="448560" y="1001160"/>
            <a:ext cx="5244840" cy="5038200"/>
          </a:xfrm>
          <a:prstGeom prst="rect">
            <a:avLst/>
          </a:prstGeom>
          <a:ln w="12600">
            <a:noFill/>
          </a:ln>
        </p:spPr>
      </p:pic>
      <p:sp>
        <p:nvSpPr>
          <p:cNvPr id="489" name="CustomShape 1"/>
          <p:cNvSpPr/>
          <p:nvPr/>
        </p:nvSpPr>
        <p:spPr>
          <a:xfrm>
            <a:off x="448560" y="6055920"/>
            <a:ext cx="5449320" cy="687240"/>
          </a:xfrm>
          <a:prstGeom prst="rect">
            <a:avLst/>
          </a:prstGeom>
          <a:noFill/>
          <a:ln w="12600">
            <a:noFill/>
          </a:ln>
        </p:spPr>
        <p:style>
          <a:lnRef idx="0">
            <a:srgbClr val="FFFFFF"/>
          </a:lnRef>
          <a:fillRef idx="0">
            <a:srgbClr val="FFFFFF"/>
          </a:fillRef>
          <a:effectRef idx="0">
            <a:srgbClr val="FFFFFF"/>
          </a:effectRef>
          <a:fontRef idx="minor"/>
        </p:style>
        <p:txBody>
          <a:bodyPr lIns="35640" tIns="35640" rIns="35640" bIns="35640" anchor="ctr"/>
          <a:p>
            <a:pPr>
              <a:lnSpc>
                <a:spcPct val="100000"/>
              </a:lnSpc>
            </a:pPr>
            <a:r>
              <a:rPr lang="en-US" sz="2000" b="0" strike="noStrike" spc="-1">
                <a:solidFill>
                  <a:srgbClr val="000000"/>
                </a:solidFill>
                <a:latin typeface="Arial" panose="02080604020202020204" charset="0"/>
              </a:rPr>
              <a:t>Figure: Schematic “anchor” between biomolecules with polymers</a:t>
            </a:r>
            <a:endParaRPr lang="en-US" sz="2000" b="0" strike="noStrike" spc="-1">
              <a:latin typeface="DejaVu Sans"/>
            </a:endParaRPr>
          </a:p>
        </p:txBody>
      </p:sp>
      <p:pic>
        <p:nvPicPr>
          <p:cNvPr id="490" name="Oval"/>
          <p:cNvPicPr/>
          <p:nvPr/>
        </p:nvPicPr>
        <p:blipFill>
          <a:blip r:embed="rId2"/>
          <a:stretch>
            <a:fillRect/>
          </a:stretch>
        </p:blipFill>
        <p:spPr>
          <a:xfrm>
            <a:off x="1024200" y="2018160"/>
            <a:ext cx="791640" cy="555840"/>
          </a:xfrm>
          <a:prstGeom prst="rect">
            <a:avLst/>
          </a:prstGeom>
          <a:ln>
            <a:noFill/>
          </a:ln>
        </p:spPr>
      </p:pic>
      <p:sp>
        <p:nvSpPr>
          <p:cNvPr id="491" name="CustomShape 2"/>
          <p:cNvSpPr/>
          <p:nvPr/>
        </p:nvSpPr>
        <p:spPr>
          <a:xfrm>
            <a:off x="7454520" y="1479240"/>
            <a:ext cx="3152520" cy="52884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3000" b="0" strike="noStrike" spc="-1">
                <a:solidFill>
                  <a:srgbClr val="C00000"/>
                </a:solidFill>
                <a:latin typeface="Arial" panose="02080604020202020204" charset="0"/>
                <a:ea typeface="Arial" panose="02080604020202020204" charset="0"/>
              </a:rPr>
              <a:t>Tri-functional label</a:t>
            </a:r>
            <a:endParaRPr lang="en-US" sz="3000" b="0" strike="noStrike" spc="-1">
              <a:latin typeface="DejaVu Sans"/>
            </a:endParaRPr>
          </a:p>
        </p:txBody>
      </p:sp>
      <p:sp>
        <p:nvSpPr>
          <p:cNvPr id="492" name="CustomShape 3"/>
          <p:cNvSpPr/>
          <p:nvPr/>
        </p:nvSpPr>
        <p:spPr>
          <a:xfrm>
            <a:off x="7615080" y="2196000"/>
            <a:ext cx="4094280" cy="1575000"/>
          </a:xfrm>
          <a:prstGeom prst="rect">
            <a:avLst/>
          </a:prstGeom>
          <a:noFill/>
          <a:ln w="12600">
            <a:noFill/>
          </a:ln>
        </p:spPr>
        <p:style>
          <a:lnRef idx="0">
            <a:srgbClr val="FFFFFF"/>
          </a:lnRef>
          <a:fillRef idx="0">
            <a:srgbClr val="FFFFFF"/>
          </a:fillRef>
          <a:effectRef idx="0">
            <a:srgbClr val="FFFFFF"/>
          </a:effectRef>
          <a:fontRef idx="minor"/>
        </p:style>
        <p:txBody>
          <a:bodyPr wrap="none" lIns="35640" tIns="35640" rIns="35640" bIns="35640" anchor="ctr"/>
          <a:p>
            <a:pPr>
              <a:lnSpc>
                <a:spcPct val="100000"/>
              </a:lnSpc>
            </a:pPr>
            <a:r>
              <a:rPr lang="en-US" sz="3000" b="0" strike="noStrike" spc="-1">
                <a:solidFill>
                  <a:srgbClr val="C00000"/>
                </a:solidFill>
                <a:latin typeface="Arial" panose="02080604020202020204" charset="0"/>
                <a:ea typeface="Arial" panose="02080604020202020204" charset="0"/>
              </a:rPr>
              <a:t>ssDNA sequence</a:t>
            </a:r>
            <a:endParaRPr lang="en-US" sz="3000" b="0" strike="noStrike" spc="-1">
              <a:latin typeface="DejaVu Sans"/>
            </a:endParaRPr>
          </a:p>
          <a:p>
            <a:pPr>
              <a:lnSpc>
                <a:spcPct val="100000"/>
              </a:lnSpc>
            </a:pPr>
            <a:r>
              <a:rPr lang="en-US" sz="3000" b="0" strike="noStrike" spc="-1">
                <a:solidFill>
                  <a:srgbClr val="C00000"/>
                </a:solidFill>
                <a:latin typeface="Arial" panose="02080604020202020204" charset="0"/>
                <a:ea typeface="Arial" panose="02080604020202020204" charset="0"/>
              </a:rPr>
              <a:t>Fluorophore</a:t>
            </a:r>
            <a:endParaRPr lang="en-US" sz="3000" b="0" strike="noStrike" spc="-1">
              <a:latin typeface="DejaVu Sans"/>
            </a:endParaRPr>
          </a:p>
          <a:p>
            <a:pPr>
              <a:lnSpc>
                <a:spcPts val="3795"/>
              </a:lnSpc>
              <a:spcBef>
                <a:spcPts val="845"/>
              </a:spcBef>
            </a:pPr>
            <a:r>
              <a:rPr lang="en-US" sz="3000" b="0" strike="noStrike" spc="-1">
                <a:solidFill>
                  <a:srgbClr val="C00000"/>
                </a:solidFill>
                <a:latin typeface="Arial" panose="02080604020202020204" charset="0"/>
                <a:ea typeface="Arial" panose="02080604020202020204" charset="0"/>
              </a:rPr>
              <a:t>5’ Acrydite modification </a:t>
            </a:r>
            <a:endParaRPr lang="en-US" sz="3000" b="0" strike="noStrike" spc="-1">
              <a:latin typeface="DejaVu Sans"/>
            </a:endParaRPr>
          </a:p>
        </p:txBody>
      </p:sp>
      <p:pic>
        <p:nvPicPr>
          <p:cNvPr id="493" name="Oval"/>
          <p:cNvPicPr/>
          <p:nvPr/>
        </p:nvPicPr>
        <p:blipFill>
          <a:blip r:embed="rId3"/>
          <a:stretch>
            <a:fillRect/>
          </a:stretch>
        </p:blipFill>
        <p:spPr>
          <a:xfrm>
            <a:off x="2677680" y="1263960"/>
            <a:ext cx="1653840" cy="926640"/>
          </a:xfrm>
          <a:prstGeom prst="rect">
            <a:avLst/>
          </a:prstGeom>
          <a:ln>
            <a:noFill/>
          </a:ln>
        </p:spPr>
      </p:pic>
      <p:pic>
        <p:nvPicPr>
          <p:cNvPr id="494" name="Line"/>
          <p:cNvPicPr/>
          <p:nvPr/>
        </p:nvPicPr>
        <p:blipFill>
          <a:blip r:embed="rId4"/>
          <a:stretch>
            <a:fillRect/>
          </a:stretch>
        </p:blipFill>
        <p:spPr>
          <a:xfrm rot="19563600">
            <a:off x="3386160" y="1923840"/>
            <a:ext cx="604440" cy="53280"/>
          </a:xfrm>
          <a:prstGeom prst="rect">
            <a:avLst/>
          </a:prstGeom>
          <a:ln>
            <a:noFill/>
          </a:ln>
        </p:spPr>
      </p:pic>
      <p:pic>
        <p:nvPicPr>
          <p:cNvPr id="495" name="Line"/>
          <p:cNvPicPr/>
          <p:nvPr/>
        </p:nvPicPr>
        <p:blipFill>
          <a:blip r:embed="rId5"/>
          <a:stretch>
            <a:fillRect/>
          </a:stretch>
        </p:blipFill>
        <p:spPr>
          <a:xfrm rot="14411400">
            <a:off x="1939680" y="1907640"/>
            <a:ext cx="613800" cy="53280"/>
          </a:xfrm>
          <a:prstGeom prst="rect">
            <a:avLst/>
          </a:prstGeom>
          <a:ln>
            <a:noFill/>
          </a:ln>
        </p:spPr>
      </p:pic>
      <p:sp>
        <p:nvSpPr>
          <p:cNvPr id="496" name="CustomShape 4"/>
          <p:cNvSpPr/>
          <p:nvPr/>
        </p:nvSpPr>
        <p:spPr>
          <a:xfrm>
            <a:off x="868680" y="114480"/>
            <a:ext cx="8478000" cy="1308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4000" b="0" strike="noStrike" spc="-1">
                <a:solidFill>
                  <a:srgbClr val="000000"/>
                </a:solidFill>
                <a:latin typeface="Arial" panose="02080604020202020204" charset="0"/>
              </a:rPr>
              <a:t>How to construct a specific “Anchor”?</a:t>
            </a:r>
            <a:endParaRPr lang="en-US" sz="4000" b="0" strike="noStrike" spc="-1">
              <a:latin typeface="DejaVu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3008</Words>
  <Application>Kingsoft Office WPP</Application>
  <PresentationFormat/>
  <Paragraphs>200</Paragraphs>
  <Slides>29</Slides>
  <Notes>0</Notes>
  <HiddenSlides>0</HiddenSlides>
  <MMClips>0</MMClips>
  <ScaleCrop>false</ScaleCrop>
  <HeadingPairs>
    <vt:vector size="4" baseType="variant">
      <vt:variant>
        <vt:lpstr>主题</vt:lpstr>
      </vt:variant>
      <vt:variant>
        <vt:i4>11</vt:i4>
      </vt:variant>
      <vt:variant>
        <vt:lpstr>幻灯片标题</vt:lpstr>
      </vt:variant>
      <vt:variant>
        <vt:i4>29</vt:i4>
      </vt:variant>
    </vt:vector>
  </HeadingPairs>
  <TitlesOfParts>
    <vt:vector size="40"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hf</cp:lastModifiedBy>
  <cp:revision>6</cp:revision>
  <dcterms:created xsi:type="dcterms:W3CDTF">2018-03-20T20:52:52Z</dcterms:created>
  <dcterms:modified xsi:type="dcterms:W3CDTF">2018-03-20T20:52:52Z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宽屏</vt:lpwstr>
  </property>
  <property fmtid="{D5CDD505-2E9C-101B-9397-08002B2CF9AE}" pid="9" name="ScaleCrop">
    <vt:bool>false</vt:bool>
  </property>
  <property fmtid="{D5CDD505-2E9C-101B-9397-08002B2CF9AE}" pid="10" name="ShareDoc">
    <vt:bool>false</vt:bool>
  </property>
  <property fmtid="{D5CDD505-2E9C-101B-9397-08002B2CF9AE}" pid="11" name="Slides">
    <vt:i4>29</vt:i4>
  </property>
  <property fmtid="{D5CDD505-2E9C-101B-9397-08002B2CF9AE}" pid="12" name="_TemplateID">
    <vt:lpwstr>TC043557019991</vt:lpwstr>
  </property>
  <property fmtid="{D5CDD505-2E9C-101B-9397-08002B2CF9AE}" pid="13" name="KSOProductBuildVer">
    <vt:lpwstr>2052-10.1.0.5707</vt:lpwstr>
  </property>
</Properties>
</file>